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theme/theme3.xml" ContentType="application/vnd.openxmlformats-officedocument.theme+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rts/chart1.xml" ContentType="application/vnd.openxmlformats-officedocument.drawingml.chart+xml"/>
  <Override PartName="/ppt/theme/themeOverride1.xml" ContentType="application/vnd.openxmlformats-officedocument.themeOverride+xml"/>
  <Override PartName="/ppt/notesSlides/notesSlide5.xml" ContentType="application/vnd.openxmlformats-officedocument.presentationml.notesSlide+xml"/>
  <Override PartName="/ppt/charts/chart2.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2.xml" ContentType="application/vnd.openxmlformats-officedocument.themeOverride+xml"/>
  <Override PartName="/ppt/notesSlides/notesSlide6.xml" ContentType="application/vnd.openxmlformats-officedocument.presentationml.notesSlide+xml"/>
  <Override PartName="/ppt/charts/chart3.xml" ContentType="application/vnd.openxmlformats-officedocument.drawingml.chart+xml"/>
  <Override PartName="/ppt/charts/style2.xml" ContentType="application/vnd.ms-office.chartstyle+xml"/>
  <Override PartName="/ppt/charts/colors2.xml" ContentType="application/vnd.ms-office.chartcolorstyle+xml"/>
  <Override PartName="/ppt/theme/themeOverride3.xml" ContentType="application/vnd.openxmlformats-officedocument.themeOverride+xml"/>
  <Override PartName="/ppt/charts/chart4.xml" ContentType="application/vnd.openxmlformats-officedocument.drawingml.chart+xml"/>
  <Override PartName="/ppt/charts/style3.xml" ContentType="application/vnd.ms-office.chartstyle+xml"/>
  <Override PartName="/ppt/charts/colors3.xml" ContentType="application/vnd.ms-office.chartcolorstyle+xml"/>
  <Override PartName="/ppt/theme/themeOverride4.xml" ContentType="application/vnd.openxmlformats-officedocument.themeOverride+xml"/>
  <Override PartName="/ppt/charts/chart5.xml" ContentType="application/vnd.openxmlformats-officedocument.drawingml.chart+xml"/>
  <Override PartName="/ppt/charts/style4.xml" ContentType="application/vnd.ms-office.chartstyle+xml"/>
  <Override PartName="/ppt/charts/colors4.xml" ContentType="application/vnd.ms-office.chartcolorstyle+xml"/>
  <Override PartName="/ppt/theme/themeOverride5.xml" ContentType="application/vnd.openxmlformats-officedocument.themeOverride+xml"/>
  <Override PartName="/ppt/charts/chart6.xml" ContentType="application/vnd.openxmlformats-officedocument.drawingml.chart+xml"/>
  <Override PartName="/ppt/charts/style5.xml" ContentType="application/vnd.ms-office.chartstyle+xml"/>
  <Override PartName="/ppt/charts/colors5.xml" ContentType="application/vnd.ms-office.chartcolorstyle+xml"/>
  <Override PartName="/ppt/theme/themeOverride6.xml" ContentType="application/vnd.openxmlformats-officedocument.themeOverride+xml"/>
  <Override PartName="/ppt/charts/chart7.xml" ContentType="application/vnd.openxmlformats-officedocument.drawingml.chart+xml"/>
  <Override PartName="/ppt/charts/style6.xml" ContentType="application/vnd.ms-office.chartstyle+xml"/>
  <Override PartName="/ppt/charts/colors6.xml" ContentType="application/vnd.ms-office.chartcolorstyle+xml"/>
  <Override PartName="/ppt/theme/themeOverride7.xml" ContentType="application/vnd.openxmlformats-officedocument.themeOverride+xml"/>
  <Override PartName="/ppt/charts/chart8.xml" ContentType="application/vnd.openxmlformats-officedocument.drawingml.chart+xml"/>
  <Override PartName="/ppt/charts/style7.xml" ContentType="application/vnd.ms-office.chartstyle+xml"/>
  <Override PartName="/ppt/charts/colors7.xml" ContentType="application/vnd.ms-office.chartcolorstyle+xml"/>
  <Override PartName="/ppt/theme/themeOverride8.xml" ContentType="application/vnd.openxmlformats-officedocument.themeOverride+xml"/>
  <Override PartName="/ppt/charts/chart9.xml" ContentType="application/vnd.openxmlformats-officedocument.drawingml.chart+xml"/>
  <Override PartName="/ppt/charts/style8.xml" ContentType="application/vnd.ms-office.chartstyle+xml"/>
  <Override PartName="/ppt/charts/colors8.xml" ContentType="application/vnd.ms-office.chartcolorstyle+xml"/>
  <Override PartName="/ppt/theme/themeOverride9.xml" ContentType="application/vnd.openxmlformats-officedocument.themeOverride+xml"/>
  <Override PartName="/ppt/charts/chart10.xml" ContentType="application/vnd.openxmlformats-officedocument.drawingml.chart+xml"/>
  <Override PartName="/ppt/charts/style9.xml" ContentType="application/vnd.ms-office.chartstyle+xml"/>
  <Override PartName="/ppt/charts/colors9.xml" ContentType="application/vnd.ms-office.chartcolorstyle+xml"/>
  <Override PartName="/ppt/theme/themeOverride10.xml" ContentType="application/vnd.openxmlformats-officedocument.themeOverr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95592" r:id="rId2"/>
    <p:sldMasterId id="2147496856" r:id="rId3"/>
    <p:sldMasterId id="2147497157" r:id="rId4"/>
  </p:sldMasterIdLst>
  <p:notesMasterIdLst>
    <p:notesMasterId r:id="rId71"/>
  </p:notesMasterIdLst>
  <p:sldIdLst>
    <p:sldId id="1670" r:id="rId5"/>
    <p:sldId id="1763" r:id="rId6"/>
    <p:sldId id="1764" r:id="rId7"/>
    <p:sldId id="1765" r:id="rId8"/>
    <p:sldId id="1766" r:id="rId9"/>
    <p:sldId id="1768" r:id="rId10"/>
    <p:sldId id="1769" r:id="rId11"/>
    <p:sldId id="1671" r:id="rId12"/>
    <p:sldId id="1672" r:id="rId13"/>
    <p:sldId id="1629" r:id="rId14"/>
    <p:sldId id="1729" r:id="rId15"/>
    <p:sldId id="1784" r:id="rId16"/>
    <p:sldId id="1673" r:id="rId17"/>
    <p:sldId id="1674" r:id="rId18"/>
    <p:sldId id="1675" r:id="rId19"/>
    <p:sldId id="1730" r:id="rId20"/>
    <p:sldId id="1676" r:id="rId21"/>
    <p:sldId id="1677" r:id="rId22"/>
    <p:sldId id="1678" r:id="rId23"/>
    <p:sldId id="1737" r:id="rId24"/>
    <p:sldId id="1680" r:id="rId25"/>
    <p:sldId id="1771" r:id="rId26"/>
    <p:sldId id="1681" r:id="rId27"/>
    <p:sldId id="1682" r:id="rId28"/>
    <p:sldId id="1683" r:id="rId29"/>
    <p:sldId id="1773" r:id="rId30"/>
    <p:sldId id="1727" r:id="rId31"/>
    <p:sldId id="1785" r:id="rId32"/>
    <p:sldId id="1786" r:id="rId33"/>
    <p:sldId id="1775" r:id="rId34"/>
    <p:sldId id="1684" r:id="rId35"/>
    <p:sldId id="1685" r:id="rId36"/>
    <p:sldId id="1686" r:id="rId37"/>
    <p:sldId id="1687" r:id="rId38"/>
    <p:sldId id="1689" r:id="rId39"/>
    <p:sldId id="1735" r:id="rId40"/>
    <p:sldId id="1791" r:id="rId41"/>
    <p:sldId id="1690" r:id="rId42"/>
    <p:sldId id="1691" r:id="rId43"/>
    <p:sldId id="1711" r:id="rId44"/>
    <p:sldId id="1692" r:id="rId45"/>
    <p:sldId id="1777" r:id="rId46"/>
    <p:sldId id="1788" r:id="rId47"/>
    <p:sldId id="1693" r:id="rId48"/>
    <p:sldId id="1694" r:id="rId49"/>
    <p:sldId id="1695" r:id="rId50"/>
    <p:sldId id="1696" r:id="rId51"/>
    <p:sldId id="1697" r:id="rId52"/>
    <p:sldId id="1698" r:id="rId53"/>
    <p:sldId id="1699" r:id="rId54"/>
    <p:sldId id="1700" r:id="rId55"/>
    <p:sldId id="1736" r:id="rId56"/>
    <p:sldId id="1758" r:id="rId57"/>
    <p:sldId id="1759" r:id="rId58"/>
    <p:sldId id="1702" r:id="rId59"/>
    <p:sldId id="1704" r:id="rId60"/>
    <p:sldId id="1753" r:id="rId61"/>
    <p:sldId id="1760" r:id="rId62"/>
    <p:sldId id="1705" r:id="rId63"/>
    <p:sldId id="1776" r:id="rId64"/>
    <p:sldId id="1750" r:id="rId65"/>
    <p:sldId id="1761" r:id="rId66"/>
    <p:sldId id="1762" r:id="rId67"/>
    <p:sldId id="1749" r:id="rId68"/>
    <p:sldId id="1783" r:id="rId69"/>
    <p:sldId id="1748" r:id="rId70"/>
  </p:sldIdLst>
  <p:sldSz cx="9144000" cy="6858000" type="screen4x3"/>
  <p:notesSz cx="7099300" cy="10234613"/>
  <p:defaultTextStyle>
    <a:defPPr>
      <a:defRPr lang="ja-JP"/>
    </a:defPPr>
    <a:lvl1pPr algn="l" rtl="0" eaLnBrk="0" fontAlgn="base" hangingPunct="0">
      <a:spcBef>
        <a:spcPct val="0"/>
      </a:spcBef>
      <a:spcAft>
        <a:spcPct val="0"/>
      </a:spcAft>
      <a:defRPr kumimoji="1" kern="1200">
        <a:solidFill>
          <a:schemeClr val="tx1"/>
        </a:solidFill>
        <a:latin typeface="Calibri" panose="020F0502020204030204" pitchFamily="34" charset="0"/>
        <a:ea typeface="ＭＳ Ｐゴシック" panose="020B0600070205080204" pitchFamily="50" charset="-128"/>
        <a:cs typeface="+mn-cs"/>
      </a:defRPr>
    </a:lvl1pPr>
    <a:lvl2pPr marL="457200" algn="l" rtl="0" eaLnBrk="0" fontAlgn="base" hangingPunct="0">
      <a:spcBef>
        <a:spcPct val="0"/>
      </a:spcBef>
      <a:spcAft>
        <a:spcPct val="0"/>
      </a:spcAft>
      <a:defRPr kumimoji="1" kern="1200">
        <a:solidFill>
          <a:schemeClr val="tx1"/>
        </a:solidFill>
        <a:latin typeface="Calibri" panose="020F0502020204030204" pitchFamily="34" charset="0"/>
        <a:ea typeface="ＭＳ Ｐゴシック" panose="020B0600070205080204" pitchFamily="50" charset="-128"/>
        <a:cs typeface="+mn-cs"/>
      </a:defRPr>
    </a:lvl2pPr>
    <a:lvl3pPr marL="914400" algn="l" rtl="0" eaLnBrk="0" fontAlgn="base" hangingPunct="0">
      <a:spcBef>
        <a:spcPct val="0"/>
      </a:spcBef>
      <a:spcAft>
        <a:spcPct val="0"/>
      </a:spcAft>
      <a:defRPr kumimoji="1" kern="1200">
        <a:solidFill>
          <a:schemeClr val="tx1"/>
        </a:solidFill>
        <a:latin typeface="Calibri" panose="020F0502020204030204" pitchFamily="34" charset="0"/>
        <a:ea typeface="ＭＳ Ｐゴシック" panose="020B0600070205080204" pitchFamily="50" charset="-128"/>
        <a:cs typeface="+mn-cs"/>
      </a:defRPr>
    </a:lvl3pPr>
    <a:lvl4pPr marL="1371600" algn="l" rtl="0" eaLnBrk="0" fontAlgn="base" hangingPunct="0">
      <a:spcBef>
        <a:spcPct val="0"/>
      </a:spcBef>
      <a:spcAft>
        <a:spcPct val="0"/>
      </a:spcAft>
      <a:defRPr kumimoji="1" kern="1200">
        <a:solidFill>
          <a:schemeClr val="tx1"/>
        </a:solidFill>
        <a:latin typeface="Calibri" panose="020F0502020204030204" pitchFamily="34" charset="0"/>
        <a:ea typeface="ＭＳ Ｐゴシック" panose="020B0600070205080204" pitchFamily="50" charset="-128"/>
        <a:cs typeface="+mn-cs"/>
      </a:defRPr>
    </a:lvl4pPr>
    <a:lvl5pPr marL="1828800" algn="l" rtl="0" eaLnBrk="0" fontAlgn="base" hangingPunct="0">
      <a:spcBef>
        <a:spcPct val="0"/>
      </a:spcBef>
      <a:spcAft>
        <a:spcPct val="0"/>
      </a:spcAft>
      <a:defRPr kumimoji="1" kern="1200">
        <a:solidFill>
          <a:schemeClr val="tx1"/>
        </a:solidFill>
        <a:latin typeface="Calibri" panose="020F0502020204030204" pitchFamily="34" charset="0"/>
        <a:ea typeface="ＭＳ Ｐゴシック" panose="020B0600070205080204" pitchFamily="50" charset="-128"/>
        <a:cs typeface="+mn-cs"/>
      </a:defRPr>
    </a:lvl5pPr>
    <a:lvl6pPr marL="2286000" algn="l" defTabSz="914400" rtl="0" eaLnBrk="1" latinLnBrk="0" hangingPunct="1">
      <a:defRPr kumimoji="1" kern="1200">
        <a:solidFill>
          <a:schemeClr val="tx1"/>
        </a:solidFill>
        <a:latin typeface="Calibri" panose="020F0502020204030204" pitchFamily="34" charset="0"/>
        <a:ea typeface="ＭＳ Ｐゴシック" panose="020B0600070205080204" pitchFamily="50" charset="-128"/>
        <a:cs typeface="+mn-cs"/>
      </a:defRPr>
    </a:lvl6pPr>
    <a:lvl7pPr marL="2743200" algn="l" defTabSz="914400" rtl="0" eaLnBrk="1" latinLnBrk="0" hangingPunct="1">
      <a:defRPr kumimoji="1" kern="1200">
        <a:solidFill>
          <a:schemeClr val="tx1"/>
        </a:solidFill>
        <a:latin typeface="Calibri" panose="020F0502020204030204" pitchFamily="34" charset="0"/>
        <a:ea typeface="ＭＳ Ｐゴシック" panose="020B0600070205080204" pitchFamily="50" charset="-128"/>
        <a:cs typeface="+mn-cs"/>
      </a:defRPr>
    </a:lvl7pPr>
    <a:lvl8pPr marL="3200400" algn="l" defTabSz="914400" rtl="0" eaLnBrk="1" latinLnBrk="0" hangingPunct="1">
      <a:defRPr kumimoji="1" kern="1200">
        <a:solidFill>
          <a:schemeClr val="tx1"/>
        </a:solidFill>
        <a:latin typeface="Calibri" panose="020F0502020204030204" pitchFamily="34" charset="0"/>
        <a:ea typeface="ＭＳ Ｐゴシック" panose="020B0600070205080204" pitchFamily="50" charset="-128"/>
        <a:cs typeface="+mn-cs"/>
      </a:defRPr>
    </a:lvl8pPr>
    <a:lvl9pPr marL="3657600" algn="l" defTabSz="914400" rtl="0" eaLnBrk="1" latinLnBrk="0" hangingPunct="1">
      <a:defRPr kumimoji="1" kern="1200">
        <a:solidFill>
          <a:schemeClr val="tx1"/>
        </a:solidFill>
        <a:latin typeface="Calibri" panose="020F0502020204030204" pitchFamily="34" charset="0"/>
        <a:ea typeface="ＭＳ Ｐゴシック" panose="020B0600070205080204" pitchFamily="50"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224" userDrawn="1">
          <p15:clr>
            <a:srgbClr val="A4A3A4"/>
          </p15:clr>
        </p15:guide>
        <p15:guide id="2" pos="2235"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3333FF"/>
    <a:srgbClr val="FFCCFF"/>
    <a:srgbClr val="33CC33"/>
    <a:srgbClr val="9900FF"/>
    <a:srgbClr val="06ECE7"/>
    <a:srgbClr val="00FF00"/>
    <a:srgbClr val="0CFCF1"/>
    <a:srgbClr val="9999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1996" autoAdjust="0"/>
    <p:restoredTop sz="84489" autoAdjust="0"/>
  </p:normalViewPr>
  <p:slideViewPr>
    <p:cSldViewPr>
      <p:cViewPr varScale="1">
        <p:scale>
          <a:sx n="86" d="100"/>
          <a:sy n="86" d="100"/>
        </p:scale>
        <p:origin x="390" y="90"/>
      </p:cViewPr>
      <p:guideLst>
        <p:guide orient="horz" pos="2160"/>
        <p:guide pos="2880"/>
      </p:guideLst>
    </p:cSldViewPr>
  </p:slideViewPr>
  <p:outlineViewPr>
    <p:cViewPr>
      <p:scale>
        <a:sx n="33" d="100"/>
        <a:sy n="33" d="100"/>
      </p:scale>
      <p:origin x="0" y="-10224"/>
    </p:cViewPr>
  </p:outlineViewPr>
  <p:notesTextViewPr>
    <p:cViewPr>
      <p:scale>
        <a:sx n="1" d="1"/>
        <a:sy n="1" d="1"/>
      </p:scale>
      <p:origin x="0" y="0"/>
    </p:cViewPr>
  </p:notesTextViewPr>
  <p:sorterViewPr>
    <p:cViewPr>
      <p:scale>
        <a:sx n="77" d="100"/>
        <a:sy n="77" d="100"/>
      </p:scale>
      <p:origin x="0" y="-2212"/>
    </p:cViewPr>
  </p:sorterViewPr>
  <p:notesViewPr>
    <p:cSldViewPr>
      <p:cViewPr varScale="1">
        <p:scale>
          <a:sx n="71" d="100"/>
          <a:sy n="71" d="100"/>
        </p:scale>
        <p:origin x="2124" y="90"/>
      </p:cViewPr>
      <p:guideLst>
        <p:guide orient="horz" pos="3224"/>
        <p:guide pos="2235"/>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slide" Target="slides/slide43.xml"/><Relationship Id="rId50" Type="http://schemas.openxmlformats.org/officeDocument/2006/relationships/slide" Target="slides/slide46.xml"/><Relationship Id="rId55" Type="http://schemas.openxmlformats.org/officeDocument/2006/relationships/slide" Target="slides/slide51.xml"/><Relationship Id="rId63" Type="http://schemas.openxmlformats.org/officeDocument/2006/relationships/slide" Target="slides/slide59.xml"/><Relationship Id="rId68" Type="http://schemas.openxmlformats.org/officeDocument/2006/relationships/slide" Target="slides/slide64.xml"/><Relationship Id="rId7" Type="http://schemas.openxmlformats.org/officeDocument/2006/relationships/slide" Target="slides/slide3.xml"/><Relationship Id="rId71"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2.xml"/><Relationship Id="rId29" Type="http://schemas.openxmlformats.org/officeDocument/2006/relationships/slide" Target="slides/slide25.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slide" Target="slides/slide49.xml"/><Relationship Id="rId58" Type="http://schemas.openxmlformats.org/officeDocument/2006/relationships/slide" Target="slides/slide54.xml"/><Relationship Id="rId66" Type="http://schemas.openxmlformats.org/officeDocument/2006/relationships/slide" Target="slides/slide62.xml"/><Relationship Id="rId74"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57" Type="http://schemas.openxmlformats.org/officeDocument/2006/relationships/slide" Target="slides/slide53.xml"/><Relationship Id="rId61" Type="http://schemas.openxmlformats.org/officeDocument/2006/relationships/slide" Target="slides/slide57.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slide" Target="slides/slide48.xml"/><Relationship Id="rId60" Type="http://schemas.openxmlformats.org/officeDocument/2006/relationships/slide" Target="slides/slide56.xml"/><Relationship Id="rId65" Type="http://schemas.openxmlformats.org/officeDocument/2006/relationships/slide" Target="slides/slide61.xml"/><Relationship Id="rId73" Type="http://schemas.openxmlformats.org/officeDocument/2006/relationships/viewProps" Target="viewProps.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56" Type="http://schemas.openxmlformats.org/officeDocument/2006/relationships/slide" Target="slides/slide52.xml"/><Relationship Id="rId64" Type="http://schemas.openxmlformats.org/officeDocument/2006/relationships/slide" Target="slides/slide60.xml"/><Relationship Id="rId69" Type="http://schemas.openxmlformats.org/officeDocument/2006/relationships/slide" Target="slides/slide65.xml"/><Relationship Id="rId8" Type="http://schemas.openxmlformats.org/officeDocument/2006/relationships/slide" Target="slides/slide4.xml"/><Relationship Id="rId51" Type="http://schemas.openxmlformats.org/officeDocument/2006/relationships/slide" Target="slides/slide47.xml"/><Relationship Id="rId72" Type="http://schemas.openxmlformats.org/officeDocument/2006/relationships/presProps" Target="presProps.xml"/><Relationship Id="rId3" Type="http://schemas.openxmlformats.org/officeDocument/2006/relationships/slideMaster" Target="slideMasters/slideMaster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59" Type="http://schemas.openxmlformats.org/officeDocument/2006/relationships/slide" Target="slides/slide55.xml"/><Relationship Id="rId67" Type="http://schemas.openxmlformats.org/officeDocument/2006/relationships/slide" Target="slides/slide63.xml"/><Relationship Id="rId20" Type="http://schemas.openxmlformats.org/officeDocument/2006/relationships/slide" Target="slides/slide16.xml"/><Relationship Id="rId41" Type="http://schemas.openxmlformats.org/officeDocument/2006/relationships/slide" Target="slides/slide37.xml"/><Relationship Id="rId54" Type="http://schemas.openxmlformats.org/officeDocument/2006/relationships/slide" Target="slides/slide50.xml"/><Relationship Id="rId62" Type="http://schemas.openxmlformats.org/officeDocument/2006/relationships/slide" Target="slides/slide58.xml"/><Relationship Id="rId70" Type="http://schemas.openxmlformats.org/officeDocument/2006/relationships/slide" Target="slides/slide66.xml"/><Relationship Id="rId75"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2.xml"/></Relationships>
</file>

<file path=ppt/charts/_rels/chart1.xml.rels><?xml version="1.0" encoding="UTF-8" standalone="yes"?>
<Relationships xmlns="http://schemas.openxmlformats.org/package/2006/relationships"><Relationship Id="rId2" Type="http://schemas.openxmlformats.org/officeDocument/2006/relationships/oleObject" Target="Book1" TargetMode="External"/><Relationship Id="rId1" Type="http://schemas.openxmlformats.org/officeDocument/2006/relationships/themeOverride" Target="../theme/themeOverride1.xml"/></Relationships>
</file>

<file path=ppt/charts/_rels/chart10.xml.rels><?xml version="1.0" encoding="UTF-8" standalone="yes"?>
<Relationships xmlns="http://schemas.openxmlformats.org/package/2006/relationships"><Relationship Id="rId3" Type="http://schemas.openxmlformats.org/officeDocument/2006/relationships/themeOverride" Target="../theme/themeOverride10.xml"/><Relationship Id="rId2" Type="http://schemas.microsoft.com/office/2011/relationships/chartColorStyle" Target="colors9.xml"/><Relationship Id="rId1" Type="http://schemas.microsoft.com/office/2011/relationships/chartStyle" Target="style9.xml"/><Relationship Id="rId4" Type="http://schemas.openxmlformats.org/officeDocument/2006/relationships/oleObject" Target="file:///C:\Users\USER03\Downloads\05k28-1.xls" TargetMode="External"/></Relationships>
</file>

<file path=ppt/charts/_rels/chart2.xml.rels><?xml version="1.0" encoding="UTF-8" standalone="yes"?>
<Relationships xmlns="http://schemas.openxmlformats.org/package/2006/relationships"><Relationship Id="rId3" Type="http://schemas.openxmlformats.org/officeDocument/2006/relationships/themeOverride" Target="../theme/themeOverride2.xm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oleObject" Target="Book1" TargetMode="External"/></Relationships>
</file>

<file path=ppt/charts/_rels/chart3.xml.rels><?xml version="1.0" encoding="UTF-8" standalone="yes"?>
<Relationships xmlns="http://schemas.openxmlformats.org/package/2006/relationships"><Relationship Id="rId3" Type="http://schemas.openxmlformats.org/officeDocument/2006/relationships/themeOverride" Target="../theme/themeOverride3.xml"/><Relationship Id="rId2" Type="http://schemas.microsoft.com/office/2011/relationships/chartColorStyle" Target="colors2.xml"/><Relationship Id="rId1" Type="http://schemas.microsoft.com/office/2011/relationships/chartStyle" Target="style2.xml"/><Relationship Id="rId4" Type="http://schemas.openxmlformats.org/officeDocument/2006/relationships/oleObject" Target="file:///C:\Users\USER03\Downloads\05k28-1.xls" TargetMode="External"/></Relationships>
</file>

<file path=ppt/charts/_rels/chart4.xml.rels><?xml version="1.0" encoding="UTF-8" standalone="yes"?>
<Relationships xmlns="http://schemas.openxmlformats.org/package/2006/relationships"><Relationship Id="rId3" Type="http://schemas.openxmlformats.org/officeDocument/2006/relationships/themeOverride" Target="../theme/themeOverride4.xml"/><Relationship Id="rId2" Type="http://schemas.microsoft.com/office/2011/relationships/chartColorStyle" Target="colors3.xml"/><Relationship Id="rId1" Type="http://schemas.microsoft.com/office/2011/relationships/chartStyle" Target="style3.xml"/><Relationship Id="rId4" Type="http://schemas.openxmlformats.org/officeDocument/2006/relationships/oleObject" Target="file:///C:\Users\USER03\Downloads\05k28-1.xls" TargetMode="External"/></Relationships>
</file>

<file path=ppt/charts/_rels/chart5.xml.rels><?xml version="1.0" encoding="UTF-8" standalone="yes"?>
<Relationships xmlns="http://schemas.openxmlformats.org/package/2006/relationships"><Relationship Id="rId3" Type="http://schemas.openxmlformats.org/officeDocument/2006/relationships/themeOverride" Target="../theme/themeOverride5.xml"/><Relationship Id="rId2" Type="http://schemas.microsoft.com/office/2011/relationships/chartColorStyle" Target="colors4.xml"/><Relationship Id="rId1" Type="http://schemas.microsoft.com/office/2011/relationships/chartStyle" Target="style4.xml"/><Relationship Id="rId4" Type="http://schemas.openxmlformats.org/officeDocument/2006/relationships/oleObject" Target="file:///C:\Users\USER03\Downloads\05k28-1.xls" TargetMode="External"/></Relationships>
</file>

<file path=ppt/charts/_rels/chart6.xml.rels><?xml version="1.0" encoding="UTF-8" standalone="yes"?>
<Relationships xmlns="http://schemas.openxmlformats.org/package/2006/relationships"><Relationship Id="rId3" Type="http://schemas.openxmlformats.org/officeDocument/2006/relationships/themeOverride" Target="../theme/themeOverride6.xml"/><Relationship Id="rId2" Type="http://schemas.microsoft.com/office/2011/relationships/chartColorStyle" Target="colors5.xml"/><Relationship Id="rId1" Type="http://schemas.microsoft.com/office/2011/relationships/chartStyle" Target="style5.xml"/><Relationship Id="rId4" Type="http://schemas.openxmlformats.org/officeDocument/2006/relationships/oleObject" Target="file:///C:\Users\USER03\Downloads\05k28-1.xls" TargetMode="External"/></Relationships>
</file>

<file path=ppt/charts/_rels/chart7.xml.rels><?xml version="1.0" encoding="UTF-8" standalone="yes"?>
<Relationships xmlns="http://schemas.openxmlformats.org/package/2006/relationships"><Relationship Id="rId3" Type="http://schemas.openxmlformats.org/officeDocument/2006/relationships/themeOverride" Target="../theme/themeOverride7.xml"/><Relationship Id="rId2" Type="http://schemas.microsoft.com/office/2011/relationships/chartColorStyle" Target="colors6.xml"/><Relationship Id="rId1" Type="http://schemas.microsoft.com/office/2011/relationships/chartStyle" Target="style6.xml"/><Relationship Id="rId4" Type="http://schemas.openxmlformats.org/officeDocument/2006/relationships/oleObject" Target="file:///C:\Users\USER03\Downloads\05k28-1.xls" TargetMode="External"/></Relationships>
</file>

<file path=ppt/charts/_rels/chart8.xml.rels><?xml version="1.0" encoding="UTF-8" standalone="yes"?>
<Relationships xmlns="http://schemas.openxmlformats.org/package/2006/relationships"><Relationship Id="rId3" Type="http://schemas.openxmlformats.org/officeDocument/2006/relationships/themeOverride" Target="../theme/themeOverride8.xml"/><Relationship Id="rId2" Type="http://schemas.microsoft.com/office/2011/relationships/chartColorStyle" Target="colors7.xml"/><Relationship Id="rId1" Type="http://schemas.microsoft.com/office/2011/relationships/chartStyle" Target="style7.xml"/><Relationship Id="rId4" Type="http://schemas.openxmlformats.org/officeDocument/2006/relationships/oleObject" Target="file:///C:\Users\USER03\Downloads\05k28-1.xls" TargetMode="External"/></Relationships>
</file>

<file path=ppt/charts/_rels/chart9.xml.rels><?xml version="1.0" encoding="UTF-8" standalone="yes"?>
<Relationships xmlns="http://schemas.openxmlformats.org/package/2006/relationships"><Relationship Id="rId3" Type="http://schemas.openxmlformats.org/officeDocument/2006/relationships/themeOverride" Target="../theme/themeOverride9.xml"/><Relationship Id="rId2" Type="http://schemas.microsoft.com/office/2011/relationships/chartColorStyle" Target="colors8.xml"/><Relationship Id="rId1" Type="http://schemas.microsoft.com/office/2011/relationships/chartStyle" Target="style8.xml"/><Relationship Id="rId4" Type="http://schemas.openxmlformats.org/officeDocument/2006/relationships/oleObject" Target="file:///C:\Users\USER03\Downloads\05k28-1.xls"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pieChart>
        <c:varyColors val="1"/>
        <c:ser>
          <c:idx val="0"/>
          <c:order val="0"/>
          <c:dLbls>
            <c:spPr>
              <a:noFill/>
              <a:ln>
                <a:noFill/>
              </a:ln>
              <a:effectLst/>
            </c:spPr>
            <c:txPr>
              <a:bodyPr/>
              <a:lstStyle/>
              <a:p>
                <a:pPr>
                  <a:defRPr sz="2000" b="1"/>
                </a:pPr>
                <a:endParaRPr lang="ja-JP"/>
              </a:p>
            </c:txPr>
            <c:showLegendKey val="0"/>
            <c:showVal val="1"/>
            <c:showCatName val="1"/>
            <c:showSerName val="0"/>
            <c:showPercent val="0"/>
            <c:showBubbleSize val="0"/>
            <c:showLeaderLines val="1"/>
            <c:extLst xmlns:c16r2="http://schemas.microsoft.com/office/drawing/2015/06/chart">
              <c:ext xmlns:c15="http://schemas.microsoft.com/office/drawing/2012/chart" uri="{CE6537A1-D6FC-4f65-9D91-7224C49458BB}">
                <c15:layout/>
              </c:ext>
            </c:extLst>
          </c:dLbls>
          <c:cat>
            <c:strRef>
              <c:f>Sheet1!$A$4:$H$4</c:f>
              <c:strCache>
                <c:ptCount val="8"/>
                <c:pt idx="0">
                  <c:v>同居</c:v>
                </c:pt>
                <c:pt idx="1">
                  <c:v>敷地内</c:v>
                </c:pt>
                <c:pt idx="2">
                  <c:v>市区町村内</c:v>
                </c:pt>
                <c:pt idx="3">
                  <c:v>都道府県内</c:v>
                </c:pt>
                <c:pt idx="4">
                  <c:v>都道府県外</c:v>
                </c:pt>
                <c:pt idx="5">
                  <c:v>国外</c:v>
                </c:pt>
                <c:pt idx="6">
                  <c:v>不明</c:v>
                </c:pt>
                <c:pt idx="7">
                  <c:v>子供なし</c:v>
                </c:pt>
              </c:strCache>
            </c:strRef>
          </c:cat>
          <c:val>
            <c:numRef>
              <c:f>Sheet1!$A$5:$H$5</c:f>
              <c:numCache>
                <c:formatCode>General</c:formatCode>
                <c:ptCount val="8"/>
                <c:pt idx="0">
                  <c:v>35.1</c:v>
                </c:pt>
                <c:pt idx="1">
                  <c:v>6.1</c:v>
                </c:pt>
                <c:pt idx="2">
                  <c:v>16.399999999999999</c:v>
                </c:pt>
                <c:pt idx="3">
                  <c:v>12</c:v>
                </c:pt>
                <c:pt idx="4">
                  <c:v>8.5</c:v>
                </c:pt>
                <c:pt idx="5">
                  <c:v>0.1</c:v>
                </c:pt>
                <c:pt idx="6">
                  <c:v>10.9</c:v>
                </c:pt>
                <c:pt idx="7">
                  <c:v>10.9</c:v>
                </c:pt>
              </c:numCache>
            </c:numRef>
          </c:val>
          <c:extLst xmlns:c16r2="http://schemas.microsoft.com/office/drawing/2015/06/chart">
            <c:ext xmlns:c16="http://schemas.microsoft.com/office/drawing/2014/chart" uri="{C3380CC4-5D6E-409C-BE32-E72D297353CC}">
              <c16:uniqueId val="{00000000-1451-4571-B058-32CB9623A172}"/>
            </c:ext>
          </c:extLst>
        </c:ser>
        <c:dLbls>
          <c:showLegendKey val="0"/>
          <c:showVal val="1"/>
          <c:showCatName val="1"/>
          <c:showSerName val="0"/>
          <c:showPercent val="0"/>
          <c:showBubbleSize val="0"/>
          <c:showLeaderLines val="1"/>
        </c:dLbls>
        <c:firstSliceAng val="0"/>
      </c:pieChart>
    </c:plotArea>
    <c:plotVisOnly val="1"/>
    <c:dispBlanksAs val="gap"/>
    <c:showDLblsOverMax val="0"/>
  </c:chart>
  <c:externalData r:id="rId2">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pieChart>
        <c:varyColors val="1"/>
        <c:ser>
          <c:idx val="0"/>
          <c:order val="0"/>
          <c:dPt>
            <c:idx val="0"/>
            <c:bubble3D val="0"/>
            <c:spPr>
              <a:solidFill>
                <a:srgbClr val="FF0000"/>
              </a:solidFill>
              <a:ln w="19050">
                <a:solidFill>
                  <a:schemeClr val="tx1"/>
                </a:solidFill>
              </a:ln>
              <a:effectLst/>
            </c:spPr>
            <c:extLst xmlns:c16r2="http://schemas.microsoft.com/office/drawing/2015/06/chart">
              <c:ext xmlns:c16="http://schemas.microsoft.com/office/drawing/2014/chart" uri="{C3380CC4-5D6E-409C-BE32-E72D297353CC}">
                <c16:uniqueId val="{00000001-3FCF-4C09-9C2F-7F1D2F3C5115}"/>
              </c:ext>
            </c:extLst>
          </c:dPt>
          <c:dPt>
            <c:idx val="1"/>
            <c:bubble3D val="0"/>
            <c:spPr>
              <a:noFill/>
              <a:ln w="19050">
                <a:solidFill>
                  <a:schemeClr val="tx1"/>
                </a:solidFill>
              </a:ln>
              <a:effectLst/>
            </c:spPr>
            <c:extLst xmlns:c16r2="http://schemas.microsoft.com/office/drawing/2015/06/chart">
              <c:ext xmlns:c16="http://schemas.microsoft.com/office/drawing/2014/chart" uri="{C3380CC4-5D6E-409C-BE32-E72D297353CC}">
                <c16:uniqueId val="{00000003-3FCF-4C09-9C2F-7F1D2F3C5115}"/>
              </c:ext>
            </c:extLst>
          </c:dPt>
          <c:val>
            <c:numRef>
              <c:f>'[05k28-1.xls]Sheet1'!$B$27:$C$27</c:f>
              <c:numCache>
                <c:formatCode>General</c:formatCode>
                <c:ptCount val="2"/>
                <c:pt idx="0">
                  <c:v>4.534835897014065</c:v>
                </c:pt>
                <c:pt idx="1">
                  <c:v>95.465164102985938</c:v>
                </c:pt>
              </c:numCache>
            </c:numRef>
          </c:val>
          <c:extLst xmlns:c16r2="http://schemas.microsoft.com/office/drawing/2015/06/chart">
            <c:ext xmlns:c16="http://schemas.microsoft.com/office/drawing/2014/chart" uri="{C3380CC4-5D6E-409C-BE32-E72D297353CC}">
              <c16:uniqueId val="{00000004-3FCF-4C09-9C2F-7F1D2F3C5115}"/>
            </c:ext>
          </c:extLst>
        </c:ser>
        <c:dLbls>
          <c:showLegendKey val="0"/>
          <c:showVal val="0"/>
          <c:showCatName val="0"/>
          <c:showSerName val="0"/>
          <c:showPercent val="0"/>
          <c:showBubbleSize val="0"/>
          <c:showLeaderLines val="1"/>
        </c:dLbls>
        <c:firstSliceAng val="0"/>
      </c:pieChart>
      <c:spPr>
        <a:noFill/>
        <a:ln>
          <a:noFill/>
        </a:ln>
        <a:effectLst/>
      </c:spPr>
    </c:plotArea>
    <c:plotVisOnly val="1"/>
    <c:dispBlanksAs val="gap"/>
    <c:showDLblsOverMax val="0"/>
  </c:chart>
  <c:spPr>
    <a:noFill/>
    <a:ln>
      <a:noFill/>
    </a:ln>
    <a:effectLst/>
  </c:spPr>
  <c:txPr>
    <a:bodyPr/>
    <a:lstStyle/>
    <a:p>
      <a:pPr>
        <a:defRPr/>
      </a:pPr>
      <a:endParaRPr lang="ja-JP"/>
    </a:p>
  </c:txPr>
  <c:externalData r:id="rId4">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ofPieChart>
        <c:ofPieType val="bar"/>
        <c:varyColors val="1"/>
        <c:ser>
          <c:idx val="0"/>
          <c:order val="0"/>
          <c:dPt>
            <c:idx val="0"/>
            <c:bubble3D val="0"/>
            <c:spPr>
              <a:solidFill>
                <a:schemeClr val="accent1"/>
              </a:solidFill>
              <a:ln>
                <a:noFill/>
              </a:ln>
              <a:effectLst>
                <a:outerShdw blurRad="254000" sx="102000" sy="102000" algn="ctr" rotWithShape="0">
                  <a:prstClr val="black">
                    <a:alpha val="20000"/>
                  </a:prstClr>
                </a:outerShdw>
              </a:effectLst>
            </c:spPr>
            <c:extLst xmlns:c16r2="http://schemas.microsoft.com/office/drawing/2015/06/chart">
              <c:ext xmlns:c16="http://schemas.microsoft.com/office/drawing/2014/chart" uri="{C3380CC4-5D6E-409C-BE32-E72D297353CC}">
                <c16:uniqueId val="{00000001-C1FD-4652-8B78-AF35F82704AE}"/>
              </c:ext>
            </c:extLst>
          </c:dPt>
          <c:dPt>
            <c:idx val="1"/>
            <c:bubble3D val="0"/>
            <c:spPr>
              <a:solidFill>
                <a:schemeClr val="accent6"/>
              </a:solidFill>
              <a:ln>
                <a:noFill/>
              </a:ln>
              <a:effectLst>
                <a:outerShdw blurRad="254000" sx="102000" sy="102000" algn="ctr" rotWithShape="0">
                  <a:prstClr val="black">
                    <a:alpha val="20000"/>
                  </a:prstClr>
                </a:outerShdw>
              </a:effectLst>
            </c:spPr>
            <c:extLst xmlns:c16r2="http://schemas.microsoft.com/office/drawing/2015/06/chart">
              <c:ext xmlns:c16="http://schemas.microsoft.com/office/drawing/2014/chart" uri="{C3380CC4-5D6E-409C-BE32-E72D297353CC}">
                <c16:uniqueId val="{00000003-C1FD-4652-8B78-AF35F82704AE}"/>
              </c:ext>
            </c:extLst>
          </c:dPt>
          <c:dPt>
            <c:idx val="2"/>
            <c:bubble3D val="0"/>
            <c:spPr>
              <a:solidFill>
                <a:srgbClr val="FE7F00"/>
              </a:solidFill>
              <a:ln>
                <a:noFill/>
              </a:ln>
              <a:effectLst>
                <a:outerShdw blurRad="254000" sx="102000" sy="102000" algn="ctr" rotWithShape="0">
                  <a:prstClr val="black">
                    <a:alpha val="20000"/>
                  </a:prstClr>
                </a:outerShdw>
              </a:effectLst>
            </c:spPr>
            <c:extLst xmlns:c16r2="http://schemas.microsoft.com/office/drawing/2015/06/chart">
              <c:ext xmlns:c16="http://schemas.microsoft.com/office/drawing/2014/chart" uri="{C3380CC4-5D6E-409C-BE32-E72D297353CC}">
                <c16:uniqueId val="{00000005-C1FD-4652-8B78-AF35F82704AE}"/>
              </c:ext>
            </c:extLst>
          </c:dPt>
          <c:dPt>
            <c:idx val="3"/>
            <c:bubble3D val="0"/>
            <c:spPr>
              <a:solidFill>
                <a:srgbClr val="FF0000"/>
              </a:solidFill>
              <a:ln>
                <a:noFill/>
              </a:ln>
              <a:effectLst>
                <a:outerShdw blurRad="254000" sx="102000" sy="102000" algn="ctr" rotWithShape="0">
                  <a:prstClr val="black">
                    <a:alpha val="20000"/>
                  </a:prstClr>
                </a:outerShdw>
              </a:effectLst>
            </c:spPr>
            <c:extLst xmlns:c16r2="http://schemas.microsoft.com/office/drawing/2015/06/chart">
              <c:ext xmlns:c16="http://schemas.microsoft.com/office/drawing/2014/chart" uri="{C3380CC4-5D6E-409C-BE32-E72D297353CC}">
                <c16:uniqueId val="{00000007-C1FD-4652-8B78-AF35F82704AE}"/>
              </c:ext>
            </c:extLst>
          </c:dPt>
          <c:dPt>
            <c:idx val="4"/>
            <c:bubble3D val="0"/>
            <c:spPr>
              <a:solidFill>
                <a:srgbClr val="FFC000"/>
              </a:solidFill>
              <a:ln>
                <a:noFill/>
              </a:ln>
              <a:effectLst>
                <a:outerShdw blurRad="254000" sx="102000" sy="102000" algn="ctr" rotWithShape="0">
                  <a:prstClr val="black">
                    <a:alpha val="20000"/>
                  </a:prstClr>
                </a:outerShdw>
              </a:effectLst>
            </c:spPr>
            <c:extLst xmlns:c16r2="http://schemas.microsoft.com/office/drawing/2015/06/chart">
              <c:ext xmlns:c16="http://schemas.microsoft.com/office/drawing/2014/chart" uri="{C3380CC4-5D6E-409C-BE32-E72D297353CC}">
                <c16:uniqueId val="{00000009-C1FD-4652-8B78-AF35F82704AE}"/>
              </c:ext>
            </c:extLst>
          </c:dPt>
          <c:dPt>
            <c:idx val="5"/>
            <c:bubble3D val="0"/>
            <c:spPr>
              <a:solidFill>
                <a:schemeClr val="accent6">
                  <a:lumMod val="75000"/>
                </a:schemeClr>
              </a:solidFill>
              <a:ln>
                <a:noFill/>
              </a:ln>
              <a:effectLst>
                <a:outerShdw blurRad="254000" sx="102000" sy="102000" algn="ctr" rotWithShape="0">
                  <a:prstClr val="black">
                    <a:alpha val="20000"/>
                  </a:prstClr>
                </a:outerShdw>
              </a:effectLst>
            </c:spPr>
            <c:extLst xmlns:c16r2="http://schemas.microsoft.com/office/drawing/2015/06/chart">
              <c:ext xmlns:c16="http://schemas.microsoft.com/office/drawing/2014/chart" uri="{C3380CC4-5D6E-409C-BE32-E72D297353CC}">
                <c16:uniqueId val="{0000000B-C1FD-4652-8B78-AF35F82704AE}"/>
              </c:ext>
            </c:extLst>
          </c:dPt>
          <c:dPt>
            <c:idx val="6"/>
            <c:bubble3D val="0"/>
            <c:spPr>
              <a:solidFill>
                <a:schemeClr val="accent1">
                  <a:lumMod val="60000"/>
                </a:schemeClr>
              </a:solidFill>
              <a:ln>
                <a:noFill/>
              </a:ln>
              <a:effectLst>
                <a:outerShdw blurRad="254000" sx="102000" sy="102000" algn="ctr" rotWithShape="0">
                  <a:prstClr val="black">
                    <a:alpha val="20000"/>
                  </a:prstClr>
                </a:outerShdw>
              </a:effectLst>
            </c:spPr>
            <c:extLst xmlns:c16r2="http://schemas.microsoft.com/office/drawing/2015/06/chart">
              <c:ext xmlns:c16="http://schemas.microsoft.com/office/drawing/2014/chart" uri="{C3380CC4-5D6E-409C-BE32-E72D297353CC}">
                <c16:uniqueId val="{0000000D-C1FD-4652-8B78-AF35F82704AE}"/>
              </c:ext>
            </c:extLst>
          </c:dPt>
          <c:dLbls>
            <c:dLbl>
              <c:idx val="2"/>
              <c:spPr>
                <a:noFill/>
                <a:ln>
                  <a:noFill/>
                </a:ln>
                <a:effectLst/>
              </c:spPr>
              <c:txPr>
                <a:bodyPr rot="0" spcFirstLastPara="1" vertOverflow="ellipsis" vert="horz" wrap="square" lIns="38100" tIns="19050" rIns="38100" bIns="19050" anchor="ctr" anchorCtr="1">
                  <a:spAutoFit/>
                </a:bodyPr>
                <a:lstStyle/>
                <a:p>
                  <a:pPr>
                    <a:defRPr sz="2000" b="1" i="0" u="none" strike="noStrike" kern="1200" baseline="0">
                      <a:solidFill>
                        <a:sysClr val="windowText" lastClr="000000"/>
                      </a:solidFill>
                      <a:latin typeface="+mn-lt"/>
                      <a:ea typeface="+mn-ea"/>
                      <a:cs typeface="+mn-cs"/>
                    </a:defRPr>
                  </a:pPr>
                  <a:endParaRPr lang="ja-JP"/>
                </a:p>
              </c:txPr>
              <c:dLblPos val="ctr"/>
              <c:showLegendKey val="0"/>
              <c:showVal val="1"/>
              <c:showCatName val="1"/>
              <c:showSerName val="0"/>
              <c:showPercent val="0"/>
              <c:showBubbleSize val="0"/>
            </c:dLbl>
            <c:dLbl>
              <c:idx val="3"/>
              <c:spPr>
                <a:noFill/>
                <a:ln>
                  <a:noFill/>
                </a:ln>
                <a:effectLst/>
              </c:spPr>
              <c:txPr>
                <a:bodyPr rot="0" spcFirstLastPara="1" vertOverflow="ellipsis" vert="horz" wrap="square" lIns="38100" tIns="19050" rIns="38100" bIns="19050" anchor="ctr" anchorCtr="1">
                  <a:spAutoFit/>
                </a:bodyPr>
                <a:lstStyle/>
                <a:p>
                  <a:pPr>
                    <a:defRPr sz="2000" b="1" i="0" u="none" strike="noStrike" kern="1200" baseline="0">
                      <a:solidFill>
                        <a:sysClr val="windowText" lastClr="000000"/>
                      </a:solidFill>
                      <a:latin typeface="+mn-lt"/>
                      <a:ea typeface="+mn-ea"/>
                      <a:cs typeface="+mn-cs"/>
                    </a:defRPr>
                  </a:pPr>
                  <a:endParaRPr lang="ja-JP"/>
                </a:p>
              </c:txPr>
              <c:dLblPos val="ctr"/>
              <c:showLegendKey val="0"/>
              <c:showVal val="1"/>
              <c:showCatName val="1"/>
              <c:showSerName val="0"/>
              <c:showPercent val="0"/>
              <c:showBubbleSize val="0"/>
            </c:dLbl>
            <c:dLbl>
              <c:idx val="4"/>
              <c:spPr>
                <a:noFill/>
                <a:ln>
                  <a:noFill/>
                </a:ln>
                <a:effectLst/>
              </c:spPr>
              <c:txPr>
                <a:bodyPr rot="0" spcFirstLastPara="1" vertOverflow="ellipsis" vert="horz" wrap="square" lIns="38100" tIns="19050" rIns="38100" bIns="19050" anchor="ctr" anchorCtr="1">
                  <a:spAutoFit/>
                </a:bodyPr>
                <a:lstStyle/>
                <a:p>
                  <a:pPr>
                    <a:defRPr sz="2000" b="1" i="0" u="none" strike="noStrike" kern="1200" baseline="0">
                      <a:solidFill>
                        <a:sysClr val="windowText" lastClr="000000"/>
                      </a:solidFill>
                      <a:latin typeface="+mn-lt"/>
                      <a:ea typeface="+mn-ea"/>
                      <a:cs typeface="+mn-cs"/>
                    </a:defRPr>
                  </a:pPr>
                  <a:endParaRPr lang="ja-JP"/>
                </a:p>
              </c:txPr>
              <c:dLblPos val="ctr"/>
              <c:showLegendKey val="0"/>
              <c:showVal val="1"/>
              <c:showCatName val="1"/>
              <c:showSerName val="0"/>
              <c:showPercent val="0"/>
              <c:showBubbleSize val="0"/>
            </c:dLbl>
            <c:dLbl>
              <c:idx val="6"/>
              <c:tx>
                <c:rich>
                  <a:bodyPr/>
                  <a:lstStyle/>
                  <a:p>
                    <a:r>
                      <a:rPr lang="en-US" altLang="ja-JP" baseline="0" dirty="0"/>
                      <a:t>5</a:t>
                    </a:r>
                    <a:r>
                      <a:rPr lang="ja-JP" altLang="en-US" baseline="0" dirty="0"/>
                      <a:t>年以内の移住</a:t>
                    </a:r>
                    <a:r>
                      <a:rPr lang="en-US" altLang="ja-JP" baseline="0" dirty="0"/>
                      <a:t>, 5.5</a:t>
                    </a:r>
                  </a:p>
                </c:rich>
              </c:tx>
              <c:dLblPos val="ctr"/>
              <c:showLegendKey val="0"/>
              <c:showVal val="1"/>
              <c:showCatName val="1"/>
              <c:showSerName val="0"/>
              <c:showPercent val="0"/>
              <c:showBubbleSize val="0"/>
              <c:extLst xmlns:c16r2="http://schemas.microsoft.com/office/drawing/2015/06/chart">
                <c:ext xmlns:c16="http://schemas.microsoft.com/office/drawing/2014/chart" uri="{C3380CC4-5D6E-409C-BE32-E72D297353CC}">
                  <c16:uniqueId val="{0000000D-C1FD-4652-8B78-AF35F82704AE}"/>
                </c:ext>
                <c:ext xmlns:c15="http://schemas.microsoft.com/office/drawing/2012/chart" uri="{CE6537A1-D6FC-4f65-9D91-7224C49458BB}"/>
              </c:extLst>
            </c:dLbl>
            <c:spPr>
              <a:noFill/>
              <a:ln>
                <a:noFill/>
              </a:ln>
              <a:effectLst/>
            </c:spPr>
            <c:txPr>
              <a:bodyPr rot="0" spcFirstLastPara="1" vertOverflow="ellipsis" vert="horz" wrap="square" lIns="38100" tIns="19050" rIns="38100" bIns="19050" anchor="ctr" anchorCtr="1">
                <a:spAutoFit/>
              </a:bodyPr>
              <a:lstStyle/>
              <a:p>
                <a:pPr>
                  <a:defRPr sz="2000" b="1" i="0" u="none" strike="noStrike" kern="1200" baseline="0">
                    <a:solidFill>
                      <a:schemeClr val="lt1"/>
                    </a:solidFill>
                    <a:latin typeface="+mn-lt"/>
                    <a:ea typeface="+mn-ea"/>
                    <a:cs typeface="+mn-cs"/>
                  </a:defRPr>
                </a:pPr>
                <a:endParaRPr lang="ja-JP"/>
              </a:p>
            </c:txPr>
            <c:dLblPos val="ctr"/>
            <c:showLegendKey val="0"/>
            <c:showVal val="1"/>
            <c:showCatName val="1"/>
            <c:showSerName val="0"/>
            <c:showPercent val="0"/>
            <c:showBubbleSize val="0"/>
            <c:showLeaderLines val="1"/>
            <c:leaderLines>
              <c:spPr>
                <a:ln w="9525">
                  <a:solidFill>
                    <a:schemeClr val="dk1">
                      <a:lumMod val="50000"/>
                      <a:lumOff val="50000"/>
                    </a:schemeClr>
                  </a:solidFill>
                </a:ln>
                <a:effectLst/>
              </c:spPr>
            </c:leaderLines>
            <c:extLst xmlns:c16r2="http://schemas.microsoft.com/office/drawing/2015/06/chart">
              <c:ext xmlns:c15="http://schemas.microsoft.com/office/drawing/2012/chart" uri="{CE6537A1-D6FC-4f65-9D91-7224C49458BB}"/>
            </c:extLst>
          </c:dLbls>
          <c:cat>
            <c:strRef>
              <c:f>[Book1]Sheet1!$B$15:$G$15</c:f>
              <c:strCache>
                <c:ptCount val="6"/>
                <c:pt idx="0">
                  <c:v>移住なし</c:v>
                </c:pt>
                <c:pt idx="1">
                  <c:v>住宅事情</c:v>
                </c:pt>
                <c:pt idx="2">
                  <c:v>生活環境上</c:v>
                </c:pt>
                <c:pt idx="3">
                  <c:v>子と同居</c:v>
                </c:pt>
                <c:pt idx="4">
                  <c:v>健康上</c:v>
                </c:pt>
                <c:pt idx="5">
                  <c:v>その他</c:v>
                </c:pt>
              </c:strCache>
            </c:strRef>
          </c:cat>
          <c:val>
            <c:numRef>
              <c:f>[Book1]Sheet1!$B$16:$G$16</c:f>
              <c:numCache>
                <c:formatCode>General</c:formatCode>
                <c:ptCount val="6"/>
                <c:pt idx="0">
                  <c:v>94.5</c:v>
                </c:pt>
                <c:pt idx="1">
                  <c:v>1.7</c:v>
                </c:pt>
                <c:pt idx="2">
                  <c:v>0.8</c:v>
                </c:pt>
                <c:pt idx="3">
                  <c:v>0.5</c:v>
                </c:pt>
                <c:pt idx="4">
                  <c:v>0.3</c:v>
                </c:pt>
                <c:pt idx="5">
                  <c:v>2.2000000000000002</c:v>
                </c:pt>
              </c:numCache>
            </c:numRef>
          </c:val>
          <c:extLst xmlns:c16r2="http://schemas.microsoft.com/office/drawing/2015/06/chart">
            <c:ext xmlns:c16="http://schemas.microsoft.com/office/drawing/2014/chart" uri="{C3380CC4-5D6E-409C-BE32-E72D297353CC}">
              <c16:uniqueId val="{0000000E-C1FD-4652-8B78-AF35F82704AE}"/>
            </c:ext>
          </c:extLst>
        </c:ser>
        <c:dLbls>
          <c:dLblPos val="ctr"/>
          <c:showLegendKey val="0"/>
          <c:showVal val="0"/>
          <c:showCatName val="0"/>
          <c:showSerName val="0"/>
          <c:showPercent val="1"/>
          <c:showBubbleSize val="0"/>
          <c:showLeaderLines val="1"/>
        </c:dLbls>
        <c:gapWidth val="100"/>
        <c:splitType val="cust"/>
        <c:custSplit>
          <c:secondPiePt val="1"/>
          <c:secondPiePt val="2"/>
          <c:secondPiePt val="3"/>
          <c:secondPiePt val="4"/>
          <c:secondPiePt val="5"/>
        </c:custSplit>
        <c:secondPieSize val="75"/>
        <c:serLines>
          <c:spPr>
            <a:ln w="12700">
              <a:solidFill>
                <a:schemeClr val="tx1"/>
              </a:solidFill>
              <a:round/>
            </a:ln>
            <a:effectLst/>
          </c:spPr>
        </c:serLines>
      </c:ofPieChart>
      <c:spPr>
        <a:noFill/>
        <a:ln>
          <a:noFill/>
        </a:ln>
        <a:effectLst/>
      </c:spPr>
    </c:plotArea>
    <c:plotVisOnly val="1"/>
    <c:dispBlanksAs val="gap"/>
    <c:showDLblsOverMax val="0"/>
  </c:chart>
  <c:spPr>
    <a:solidFill>
      <a:schemeClr val="bg1"/>
    </a:solidFill>
    <a:ln w="9525" cap="flat" cmpd="sng" algn="ctr">
      <a:noFill/>
      <a:round/>
    </a:ln>
    <a:effectLst/>
  </c:spPr>
  <c:txPr>
    <a:bodyPr/>
    <a:lstStyle/>
    <a:p>
      <a:pPr>
        <a:defRPr/>
      </a:pPr>
      <a:endParaRPr lang="ja-JP"/>
    </a:p>
  </c:txPr>
  <c:externalData r:id="rId4">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barChart>
        <c:barDir val="col"/>
        <c:grouping val="stacked"/>
        <c:varyColors val="0"/>
        <c:ser>
          <c:idx val="0"/>
          <c:order val="0"/>
          <c:tx>
            <c:strRef>
              <c:f>'[05k28-1.xls]Sheet1'!$F$11</c:f>
              <c:strCache>
                <c:ptCount val="1"/>
                <c:pt idx="0">
                  <c:v>就業者346万</c:v>
                </c:pt>
              </c:strCache>
            </c:strRef>
          </c:tx>
          <c:spPr>
            <a:solidFill>
              <a:srgbClr val="FE7F00"/>
            </a:solidFill>
            <a:ln>
              <a:noFill/>
            </a:ln>
            <a:effectLst/>
          </c:spPr>
          <c:invertIfNegative val="0"/>
          <c:cat>
            <c:strRef>
              <c:f>'[05k28-1.xls]Sheet1'!$E$12:$E$18</c:f>
              <c:strCache>
                <c:ptCount val="7"/>
                <c:pt idx="0">
                  <c:v>15-39</c:v>
                </c:pt>
                <c:pt idx="1">
                  <c:v>40-49</c:v>
                </c:pt>
                <c:pt idx="2">
                  <c:v>50-54</c:v>
                </c:pt>
                <c:pt idx="3">
                  <c:v>55-59</c:v>
                </c:pt>
                <c:pt idx="4">
                  <c:v>60-64</c:v>
                </c:pt>
                <c:pt idx="5">
                  <c:v>65-69</c:v>
                </c:pt>
                <c:pt idx="6">
                  <c:v>70-</c:v>
                </c:pt>
              </c:strCache>
            </c:strRef>
          </c:cat>
          <c:val>
            <c:numRef>
              <c:f>'[05k28-1.xls]Sheet1'!$F$12:$F$18</c:f>
              <c:numCache>
                <c:formatCode>General</c:formatCode>
                <c:ptCount val="7"/>
                <c:pt idx="0">
                  <c:v>37.71</c:v>
                </c:pt>
                <c:pt idx="1">
                  <c:v>67.12</c:v>
                </c:pt>
                <c:pt idx="2">
                  <c:v>62.070000000000007</c:v>
                </c:pt>
                <c:pt idx="3">
                  <c:v>73.989999999999995</c:v>
                </c:pt>
                <c:pt idx="4">
                  <c:v>55.760000000000005</c:v>
                </c:pt>
                <c:pt idx="5">
                  <c:v>32.21</c:v>
                </c:pt>
                <c:pt idx="6">
                  <c:v>17.54</c:v>
                </c:pt>
              </c:numCache>
            </c:numRef>
          </c:val>
          <c:extLst xmlns:c16r2="http://schemas.microsoft.com/office/drawing/2015/06/chart">
            <c:ext xmlns:c16="http://schemas.microsoft.com/office/drawing/2014/chart" uri="{C3380CC4-5D6E-409C-BE32-E72D297353CC}">
              <c16:uniqueId val="{00000000-4C3A-44FB-8F9B-C12051110E3F}"/>
            </c:ext>
          </c:extLst>
        </c:ser>
        <c:ser>
          <c:idx val="1"/>
          <c:order val="1"/>
          <c:tx>
            <c:strRef>
              <c:f>'[05k28-1.xls]Sheet1'!$G$11</c:f>
              <c:strCache>
                <c:ptCount val="1"/>
                <c:pt idx="0">
                  <c:v>無職281万</c:v>
                </c:pt>
              </c:strCache>
            </c:strRef>
          </c:tx>
          <c:spPr>
            <a:solidFill>
              <a:srgbClr val="92D050"/>
            </a:solidFill>
            <a:ln>
              <a:noFill/>
            </a:ln>
            <a:effectLst/>
          </c:spPr>
          <c:invertIfNegative val="0"/>
          <c:cat>
            <c:strRef>
              <c:f>'[05k28-1.xls]Sheet1'!$E$12:$E$18</c:f>
              <c:strCache>
                <c:ptCount val="7"/>
                <c:pt idx="0">
                  <c:v>15-39</c:v>
                </c:pt>
                <c:pt idx="1">
                  <c:v>40-49</c:v>
                </c:pt>
                <c:pt idx="2">
                  <c:v>50-54</c:v>
                </c:pt>
                <c:pt idx="3">
                  <c:v>55-59</c:v>
                </c:pt>
                <c:pt idx="4">
                  <c:v>60-64</c:v>
                </c:pt>
                <c:pt idx="5">
                  <c:v>65-69</c:v>
                </c:pt>
                <c:pt idx="6">
                  <c:v>70-</c:v>
                </c:pt>
              </c:strCache>
            </c:strRef>
          </c:cat>
          <c:val>
            <c:numRef>
              <c:f>'[05k28-1.xls]Sheet1'!$G$12:$G$18</c:f>
              <c:numCache>
                <c:formatCode>General</c:formatCode>
                <c:ptCount val="7"/>
                <c:pt idx="0">
                  <c:v>16.3</c:v>
                </c:pt>
                <c:pt idx="1">
                  <c:v>22.45</c:v>
                </c:pt>
                <c:pt idx="2">
                  <c:v>22.169999999999995</c:v>
                </c:pt>
                <c:pt idx="3">
                  <c:v>30.76</c:v>
                </c:pt>
                <c:pt idx="4">
                  <c:v>42.1</c:v>
                </c:pt>
                <c:pt idx="5">
                  <c:v>54.73</c:v>
                </c:pt>
                <c:pt idx="6">
                  <c:v>92.72</c:v>
                </c:pt>
              </c:numCache>
            </c:numRef>
          </c:val>
          <c:extLst xmlns:c16r2="http://schemas.microsoft.com/office/drawing/2015/06/chart">
            <c:ext xmlns:c16="http://schemas.microsoft.com/office/drawing/2014/chart" uri="{C3380CC4-5D6E-409C-BE32-E72D297353CC}">
              <c16:uniqueId val="{00000001-4C3A-44FB-8F9B-C12051110E3F}"/>
            </c:ext>
          </c:extLst>
        </c:ser>
        <c:dLbls>
          <c:showLegendKey val="0"/>
          <c:showVal val="0"/>
          <c:showCatName val="0"/>
          <c:showSerName val="0"/>
          <c:showPercent val="0"/>
          <c:showBubbleSize val="0"/>
        </c:dLbls>
        <c:gapWidth val="150"/>
        <c:overlap val="100"/>
        <c:axId val="401956144"/>
        <c:axId val="401956536"/>
      </c:barChart>
      <c:catAx>
        <c:axId val="401956144"/>
        <c:scaling>
          <c:orientation val="minMax"/>
        </c:scaling>
        <c:delete val="0"/>
        <c:axPos val="b"/>
        <c:numFmt formatCode="General" sourceLinked="1"/>
        <c:majorTickMark val="none"/>
        <c:minorTickMark val="none"/>
        <c:tickLblPos val="nextTo"/>
        <c:spPr>
          <a:noFill/>
          <a:ln w="28575" cap="flat" cmpd="sng" algn="ctr">
            <a:solidFill>
              <a:schemeClr val="tx1"/>
            </a:solidFill>
            <a:round/>
          </a:ln>
          <a:effectLst/>
        </c:spPr>
        <c:txPr>
          <a:bodyPr rot="-60000000" spcFirstLastPara="1" vertOverflow="ellipsis" vert="horz" wrap="square" anchor="ctr" anchorCtr="1"/>
          <a:lstStyle/>
          <a:p>
            <a:pPr>
              <a:defRPr sz="2000" b="0" i="0" u="none" strike="noStrike" kern="1200" baseline="0">
                <a:solidFill>
                  <a:schemeClr val="tx1"/>
                </a:solidFill>
                <a:latin typeface="+mn-lt"/>
                <a:ea typeface="+mn-ea"/>
                <a:cs typeface="+mn-cs"/>
              </a:defRPr>
            </a:pPr>
            <a:endParaRPr lang="ja-JP"/>
          </a:p>
        </c:txPr>
        <c:crossAx val="401956536"/>
        <c:crosses val="autoZero"/>
        <c:auto val="1"/>
        <c:lblAlgn val="ctr"/>
        <c:lblOffset val="100"/>
        <c:noMultiLvlLbl val="0"/>
      </c:catAx>
      <c:valAx>
        <c:axId val="401956536"/>
        <c:scaling>
          <c:orientation val="minMax"/>
        </c:scaling>
        <c:delete val="0"/>
        <c:axPos val="l"/>
        <c:majorGridlines>
          <c:spPr>
            <a:ln w="12700" cap="flat" cmpd="sng" algn="ctr">
              <a:solidFill>
                <a:schemeClr val="tx1"/>
              </a:solidFill>
              <a:round/>
            </a:ln>
            <a:effectLst/>
          </c:spPr>
        </c:majorGridlines>
        <c:numFmt formatCode="General" sourceLinked="1"/>
        <c:majorTickMark val="none"/>
        <c:minorTickMark val="none"/>
        <c:tickLblPos val="nextTo"/>
        <c:spPr>
          <a:noFill/>
          <a:ln w="28575">
            <a:solidFill>
              <a:schemeClr val="tx1"/>
            </a:solidFill>
          </a:ln>
          <a:effectLst/>
        </c:spPr>
        <c:txPr>
          <a:bodyPr rot="-60000000" spcFirstLastPara="1" vertOverflow="ellipsis" vert="horz" wrap="square" anchor="ctr" anchorCtr="1"/>
          <a:lstStyle/>
          <a:p>
            <a:pPr>
              <a:defRPr sz="2000" b="0" i="0" u="none" strike="noStrike" kern="1200" baseline="0">
                <a:solidFill>
                  <a:schemeClr val="tx1"/>
                </a:solidFill>
                <a:latin typeface="+mn-lt"/>
                <a:ea typeface="+mn-ea"/>
                <a:cs typeface="+mn-cs"/>
              </a:defRPr>
            </a:pPr>
            <a:endParaRPr lang="ja-JP"/>
          </a:p>
        </c:txPr>
        <c:crossAx val="401956144"/>
        <c:crosses val="autoZero"/>
        <c:crossBetween val="between"/>
      </c:valAx>
      <c:spPr>
        <a:noFill/>
        <a:ln>
          <a:noFill/>
        </a:ln>
        <a:effectLst/>
      </c:spPr>
    </c:plotArea>
    <c:legend>
      <c:legendPos val="t"/>
      <c:overlay val="0"/>
      <c:spPr>
        <a:noFill/>
        <a:ln>
          <a:noFill/>
        </a:ln>
        <a:effectLst/>
      </c:spPr>
      <c:txPr>
        <a:bodyPr rot="0" spcFirstLastPara="1" vertOverflow="ellipsis" vert="horz" wrap="square" anchor="ctr" anchorCtr="1"/>
        <a:lstStyle/>
        <a:p>
          <a:pPr>
            <a:defRPr sz="2400" b="1" i="0" u="none" strike="noStrike" kern="1200" baseline="0">
              <a:solidFill>
                <a:schemeClr val="tx1"/>
              </a:solidFill>
              <a:latin typeface="ＭＳ ゴシック" panose="020B0609070205080204" pitchFamily="49" charset="-128"/>
              <a:ea typeface="ＭＳ ゴシック" panose="020B0609070205080204" pitchFamily="49" charset="-128"/>
              <a:cs typeface="+mn-cs"/>
            </a:defRPr>
          </a:pPr>
          <a:endParaRPr lang="ja-JP"/>
        </a:p>
      </c:txPr>
    </c:legend>
    <c:plotVisOnly val="1"/>
    <c:dispBlanksAs val="gap"/>
    <c:showDLblsOverMax val="0"/>
  </c:chart>
  <c:spPr>
    <a:noFill/>
    <a:ln>
      <a:noFill/>
    </a:ln>
    <a:effectLst/>
  </c:spPr>
  <c:txPr>
    <a:bodyPr/>
    <a:lstStyle/>
    <a:p>
      <a:pPr>
        <a:defRPr sz="2000" baseline="0"/>
      </a:pPr>
      <a:endParaRPr lang="ja-JP"/>
    </a:p>
  </c:txPr>
  <c:externalData r:id="rId4">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pieChart>
        <c:varyColors val="1"/>
        <c:ser>
          <c:idx val="0"/>
          <c:order val="0"/>
          <c:dPt>
            <c:idx val="0"/>
            <c:bubble3D val="0"/>
            <c:spPr>
              <a:solidFill>
                <a:srgbClr val="FF0000"/>
              </a:solidFill>
              <a:ln w="19050">
                <a:solidFill>
                  <a:sysClr val="windowText" lastClr="000000"/>
                </a:solidFill>
              </a:ln>
              <a:effectLst/>
            </c:spPr>
            <c:extLst xmlns:c16r2="http://schemas.microsoft.com/office/drawing/2015/06/chart">
              <c:ext xmlns:c16="http://schemas.microsoft.com/office/drawing/2014/chart" uri="{C3380CC4-5D6E-409C-BE32-E72D297353CC}">
                <c16:uniqueId val="{00000001-C893-4868-9910-416631FA9D7F}"/>
              </c:ext>
            </c:extLst>
          </c:dPt>
          <c:dPt>
            <c:idx val="1"/>
            <c:bubble3D val="0"/>
            <c:spPr>
              <a:noFill/>
              <a:ln w="19050">
                <a:solidFill>
                  <a:sysClr val="windowText" lastClr="000000"/>
                </a:solidFill>
              </a:ln>
              <a:effectLst/>
            </c:spPr>
            <c:extLst xmlns:c16r2="http://schemas.microsoft.com/office/drawing/2015/06/chart">
              <c:ext xmlns:c16="http://schemas.microsoft.com/office/drawing/2014/chart" uri="{C3380CC4-5D6E-409C-BE32-E72D297353CC}">
                <c16:uniqueId val="{00000003-C893-4868-9910-416631FA9D7F}"/>
              </c:ext>
            </c:extLst>
          </c:dPt>
          <c:val>
            <c:numRef>
              <c:f>'[05k28-1.xls]Sheet1'!$B$21:$C$21</c:f>
              <c:numCache>
                <c:formatCode>General</c:formatCode>
                <c:ptCount val="2"/>
                <c:pt idx="0">
                  <c:v>1.5905409782960802</c:v>
                </c:pt>
                <c:pt idx="1">
                  <c:v>98.409459021703924</c:v>
                </c:pt>
              </c:numCache>
            </c:numRef>
          </c:val>
          <c:extLst xmlns:c16r2="http://schemas.microsoft.com/office/drawing/2015/06/chart">
            <c:ext xmlns:c16="http://schemas.microsoft.com/office/drawing/2014/chart" uri="{C3380CC4-5D6E-409C-BE32-E72D297353CC}">
              <c16:uniqueId val="{00000004-C893-4868-9910-416631FA9D7F}"/>
            </c:ext>
          </c:extLst>
        </c:ser>
        <c:dLbls>
          <c:showLegendKey val="0"/>
          <c:showVal val="0"/>
          <c:showCatName val="0"/>
          <c:showSerName val="0"/>
          <c:showPercent val="0"/>
          <c:showBubbleSize val="0"/>
          <c:showLeaderLines val="1"/>
        </c:dLbls>
        <c:firstSliceAng val="0"/>
      </c:pieChart>
      <c:spPr>
        <a:noFill/>
        <a:ln>
          <a:noFill/>
        </a:ln>
        <a:effectLst/>
      </c:spPr>
    </c:plotArea>
    <c:plotVisOnly val="1"/>
    <c:dispBlanksAs val="gap"/>
    <c:showDLblsOverMax val="0"/>
  </c:chart>
  <c:spPr>
    <a:noFill/>
    <a:ln>
      <a:noFill/>
    </a:ln>
    <a:effectLst/>
  </c:spPr>
  <c:txPr>
    <a:bodyPr/>
    <a:lstStyle/>
    <a:p>
      <a:pPr>
        <a:defRPr/>
      </a:pPr>
      <a:endParaRPr lang="ja-JP"/>
    </a:p>
  </c:txPr>
  <c:externalData r:id="rId4">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pieChart>
        <c:varyColors val="1"/>
        <c:ser>
          <c:idx val="0"/>
          <c:order val="0"/>
          <c:dPt>
            <c:idx val="0"/>
            <c:bubble3D val="0"/>
            <c:spPr>
              <a:solidFill>
                <a:srgbClr val="FF0000"/>
              </a:solidFill>
              <a:ln w="19050">
                <a:solidFill>
                  <a:sysClr val="windowText" lastClr="000000"/>
                </a:solidFill>
              </a:ln>
              <a:effectLst/>
            </c:spPr>
            <c:extLst xmlns:c16r2="http://schemas.microsoft.com/office/drawing/2015/06/chart">
              <c:ext xmlns:c16="http://schemas.microsoft.com/office/drawing/2014/chart" uri="{C3380CC4-5D6E-409C-BE32-E72D297353CC}">
                <c16:uniqueId val="{00000001-B1C4-48FB-9224-F40B7885D959}"/>
              </c:ext>
            </c:extLst>
          </c:dPt>
          <c:dPt>
            <c:idx val="1"/>
            <c:bubble3D val="0"/>
            <c:spPr>
              <a:noFill/>
              <a:ln w="19050">
                <a:solidFill>
                  <a:sysClr val="windowText" lastClr="000000"/>
                </a:solidFill>
              </a:ln>
              <a:effectLst/>
            </c:spPr>
            <c:extLst xmlns:c16r2="http://schemas.microsoft.com/office/drawing/2015/06/chart">
              <c:ext xmlns:c16="http://schemas.microsoft.com/office/drawing/2014/chart" uri="{C3380CC4-5D6E-409C-BE32-E72D297353CC}">
                <c16:uniqueId val="{00000003-B1C4-48FB-9224-F40B7885D959}"/>
              </c:ext>
            </c:extLst>
          </c:dPt>
          <c:val>
            <c:numRef>
              <c:f>'[05k28-1.xls]Sheet1'!$B$22:$C$22</c:f>
              <c:numCache>
                <c:formatCode>General</c:formatCode>
                <c:ptCount val="2"/>
                <c:pt idx="0">
                  <c:v>4.7156996946404126</c:v>
                </c:pt>
                <c:pt idx="1">
                  <c:v>95.284300305359594</c:v>
                </c:pt>
              </c:numCache>
            </c:numRef>
          </c:val>
          <c:extLst xmlns:c16r2="http://schemas.microsoft.com/office/drawing/2015/06/chart">
            <c:ext xmlns:c16="http://schemas.microsoft.com/office/drawing/2014/chart" uri="{C3380CC4-5D6E-409C-BE32-E72D297353CC}">
              <c16:uniqueId val="{00000004-B1C4-48FB-9224-F40B7885D959}"/>
            </c:ext>
          </c:extLst>
        </c:ser>
        <c:dLbls>
          <c:showLegendKey val="0"/>
          <c:showVal val="0"/>
          <c:showCatName val="0"/>
          <c:showSerName val="0"/>
          <c:showPercent val="0"/>
          <c:showBubbleSize val="0"/>
          <c:showLeaderLines val="1"/>
        </c:dLbls>
        <c:firstSliceAng val="0"/>
      </c:pieChart>
      <c:spPr>
        <a:noFill/>
        <a:ln>
          <a:noFill/>
        </a:ln>
        <a:effectLst/>
      </c:spPr>
    </c:plotArea>
    <c:plotVisOnly val="1"/>
    <c:dispBlanksAs val="gap"/>
    <c:showDLblsOverMax val="0"/>
  </c:chart>
  <c:spPr>
    <a:noFill/>
    <a:ln>
      <a:noFill/>
    </a:ln>
    <a:effectLst/>
  </c:spPr>
  <c:txPr>
    <a:bodyPr/>
    <a:lstStyle/>
    <a:p>
      <a:pPr>
        <a:defRPr/>
      </a:pPr>
      <a:endParaRPr lang="ja-JP"/>
    </a:p>
  </c:txPr>
  <c:externalData r:id="rId4">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pieChart>
        <c:varyColors val="1"/>
        <c:ser>
          <c:idx val="0"/>
          <c:order val="0"/>
          <c:dPt>
            <c:idx val="0"/>
            <c:bubble3D val="0"/>
            <c:spPr>
              <a:solidFill>
                <a:srgbClr val="FF0000"/>
              </a:solidFill>
              <a:ln w="19050">
                <a:solidFill>
                  <a:sysClr val="windowText" lastClr="000000"/>
                </a:solidFill>
              </a:ln>
              <a:effectLst/>
            </c:spPr>
            <c:extLst xmlns:c16r2="http://schemas.microsoft.com/office/drawing/2015/06/chart">
              <c:ext xmlns:c16="http://schemas.microsoft.com/office/drawing/2014/chart" uri="{C3380CC4-5D6E-409C-BE32-E72D297353CC}">
                <c16:uniqueId val="{00000001-130C-4AD6-8E76-CC6758761533}"/>
              </c:ext>
            </c:extLst>
          </c:dPt>
          <c:dPt>
            <c:idx val="1"/>
            <c:bubble3D val="0"/>
            <c:spPr>
              <a:noFill/>
              <a:ln w="19050">
                <a:solidFill>
                  <a:sysClr val="windowText" lastClr="000000"/>
                </a:solidFill>
              </a:ln>
              <a:effectLst/>
            </c:spPr>
            <c:extLst xmlns:c16r2="http://schemas.microsoft.com/office/drawing/2015/06/chart">
              <c:ext xmlns:c16="http://schemas.microsoft.com/office/drawing/2014/chart" uri="{C3380CC4-5D6E-409C-BE32-E72D297353CC}">
                <c16:uniqueId val="{00000003-130C-4AD6-8E76-CC6758761533}"/>
              </c:ext>
            </c:extLst>
          </c:dPt>
          <c:val>
            <c:numRef>
              <c:f>'[05k28-1.xls]Sheet1'!$B$23:$C$23</c:f>
              <c:numCache>
                <c:formatCode>General</c:formatCode>
                <c:ptCount val="2"/>
                <c:pt idx="0">
                  <c:v>10.659243325319499</c:v>
                </c:pt>
                <c:pt idx="1">
                  <c:v>89.340756674680506</c:v>
                </c:pt>
              </c:numCache>
            </c:numRef>
          </c:val>
          <c:extLst xmlns:c16r2="http://schemas.microsoft.com/office/drawing/2015/06/chart">
            <c:ext xmlns:c16="http://schemas.microsoft.com/office/drawing/2014/chart" uri="{C3380CC4-5D6E-409C-BE32-E72D297353CC}">
              <c16:uniqueId val="{00000004-130C-4AD6-8E76-CC6758761533}"/>
            </c:ext>
          </c:extLst>
        </c:ser>
        <c:dLbls>
          <c:showLegendKey val="0"/>
          <c:showVal val="0"/>
          <c:showCatName val="0"/>
          <c:showSerName val="0"/>
          <c:showPercent val="0"/>
          <c:showBubbleSize val="0"/>
          <c:showLeaderLines val="1"/>
        </c:dLbls>
        <c:firstSliceAng val="0"/>
      </c:pieChart>
      <c:spPr>
        <a:noFill/>
        <a:ln>
          <a:noFill/>
        </a:ln>
        <a:effectLst/>
      </c:spPr>
    </c:plotArea>
    <c:plotVisOnly val="1"/>
    <c:dispBlanksAs val="gap"/>
    <c:showDLblsOverMax val="0"/>
  </c:chart>
  <c:spPr>
    <a:noFill/>
    <a:ln>
      <a:noFill/>
    </a:ln>
    <a:effectLst/>
  </c:spPr>
  <c:txPr>
    <a:bodyPr/>
    <a:lstStyle/>
    <a:p>
      <a:pPr>
        <a:defRPr/>
      </a:pPr>
      <a:endParaRPr lang="ja-JP"/>
    </a:p>
  </c:txPr>
  <c:externalData r:id="rId4">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pieChart>
        <c:varyColors val="1"/>
        <c:ser>
          <c:idx val="0"/>
          <c:order val="0"/>
          <c:dPt>
            <c:idx val="0"/>
            <c:bubble3D val="0"/>
            <c:spPr>
              <a:solidFill>
                <a:srgbClr val="FF0000"/>
              </a:solidFill>
              <a:ln w="19050">
                <a:solidFill>
                  <a:sysClr val="windowText" lastClr="000000"/>
                </a:solidFill>
              </a:ln>
              <a:effectLst/>
            </c:spPr>
            <c:extLst xmlns:c16r2="http://schemas.microsoft.com/office/drawing/2015/06/chart">
              <c:ext xmlns:c16="http://schemas.microsoft.com/office/drawing/2014/chart" uri="{C3380CC4-5D6E-409C-BE32-E72D297353CC}">
                <c16:uniqueId val="{00000001-81F0-4232-B4C2-2E8C8DEBFEA0}"/>
              </c:ext>
            </c:extLst>
          </c:dPt>
          <c:dPt>
            <c:idx val="1"/>
            <c:bubble3D val="0"/>
            <c:spPr>
              <a:noFill/>
              <a:ln w="19050">
                <a:solidFill>
                  <a:sysClr val="windowText" lastClr="000000"/>
                </a:solidFill>
              </a:ln>
              <a:effectLst/>
            </c:spPr>
            <c:extLst xmlns:c16r2="http://schemas.microsoft.com/office/drawing/2015/06/chart">
              <c:ext xmlns:c16="http://schemas.microsoft.com/office/drawing/2014/chart" uri="{C3380CC4-5D6E-409C-BE32-E72D297353CC}">
                <c16:uniqueId val="{00000003-81F0-4232-B4C2-2E8C8DEBFEA0}"/>
              </c:ext>
            </c:extLst>
          </c:dPt>
          <c:val>
            <c:numRef>
              <c:f>'[05k28-1.xls]Sheet1'!$B$24:$C$24</c:f>
              <c:numCache>
                <c:formatCode>General</c:formatCode>
                <c:ptCount val="2"/>
                <c:pt idx="0">
                  <c:v>13.881526636628678</c:v>
                </c:pt>
                <c:pt idx="1">
                  <c:v>86.118473363371322</c:v>
                </c:pt>
              </c:numCache>
            </c:numRef>
          </c:val>
          <c:extLst xmlns:c16r2="http://schemas.microsoft.com/office/drawing/2015/06/chart">
            <c:ext xmlns:c16="http://schemas.microsoft.com/office/drawing/2014/chart" uri="{C3380CC4-5D6E-409C-BE32-E72D297353CC}">
              <c16:uniqueId val="{00000004-81F0-4232-B4C2-2E8C8DEBFEA0}"/>
            </c:ext>
          </c:extLst>
        </c:ser>
        <c:dLbls>
          <c:showLegendKey val="0"/>
          <c:showVal val="0"/>
          <c:showCatName val="0"/>
          <c:showSerName val="0"/>
          <c:showPercent val="0"/>
          <c:showBubbleSize val="0"/>
          <c:showLeaderLines val="1"/>
        </c:dLbls>
        <c:firstSliceAng val="0"/>
      </c:pieChart>
      <c:spPr>
        <a:noFill/>
        <a:ln>
          <a:noFill/>
        </a:ln>
        <a:effectLst/>
      </c:spPr>
    </c:plotArea>
    <c:plotVisOnly val="1"/>
    <c:dispBlanksAs val="gap"/>
    <c:showDLblsOverMax val="0"/>
  </c:chart>
  <c:spPr>
    <a:noFill/>
    <a:ln>
      <a:noFill/>
    </a:ln>
    <a:effectLst/>
  </c:spPr>
  <c:txPr>
    <a:bodyPr/>
    <a:lstStyle/>
    <a:p>
      <a:pPr>
        <a:defRPr/>
      </a:pPr>
      <a:endParaRPr lang="ja-JP"/>
    </a:p>
  </c:txPr>
  <c:externalData r:id="rId4">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pieChart>
        <c:varyColors val="1"/>
        <c:ser>
          <c:idx val="0"/>
          <c:order val="0"/>
          <c:dPt>
            <c:idx val="0"/>
            <c:bubble3D val="0"/>
            <c:spPr>
              <a:solidFill>
                <a:srgbClr val="FF0000"/>
              </a:solidFill>
              <a:ln w="19050">
                <a:solidFill>
                  <a:schemeClr val="tx1"/>
                </a:solidFill>
              </a:ln>
              <a:effectLst/>
            </c:spPr>
            <c:extLst xmlns:c16r2="http://schemas.microsoft.com/office/drawing/2015/06/chart">
              <c:ext xmlns:c16="http://schemas.microsoft.com/office/drawing/2014/chart" uri="{C3380CC4-5D6E-409C-BE32-E72D297353CC}">
                <c16:uniqueId val="{00000001-9C80-4E67-822B-411EDC3F3863}"/>
              </c:ext>
            </c:extLst>
          </c:dPt>
          <c:dPt>
            <c:idx val="1"/>
            <c:bubble3D val="0"/>
            <c:spPr>
              <a:noFill/>
              <a:ln w="19050">
                <a:solidFill>
                  <a:sysClr val="windowText" lastClr="000000"/>
                </a:solidFill>
              </a:ln>
              <a:effectLst/>
            </c:spPr>
            <c:extLst xmlns:c16r2="http://schemas.microsoft.com/office/drawing/2015/06/chart">
              <c:ext xmlns:c16="http://schemas.microsoft.com/office/drawing/2014/chart" uri="{C3380CC4-5D6E-409C-BE32-E72D297353CC}">
                <c16:uniqueId val="{00000003-9C80-4E67-822B-411EDC3F3863}"/>
              </c:ext>
            </c:extLst>
          </c:dPt>
          <c:val>
            <c:numRef>
              <c:f>'[05k28-1.xls]Sheet1'!$B$25:$C$25</c:f>
              <c:numCache>
                <c:formatCode>General</c:formatCode>
                <c:ptCount val="2"/>
                <c:pt idx="0">
                  <c:v>11.991177551770617</c:v>
                </c:pt>
                <c:pt idx="1">
                  <c:v>88.008822448229381</c:v>
                </c:pt>
              </c:numCache>
            </c:numRef>
          </c:val>
          <c:extLst xmlns:c16r2="http://schemas.microsoft.com/office/drawing/2015/06/chart">
            <c:ext xmlns:c16="http://schemas.microsoft.com/office/drawing/2014/chart" uri="{C3380CC4-5D6E-409C-BE32-E72D297353CC}">
              <c16:uniqueId val="{00000004-9C80-4E67-822B-411EDC3F3863}"/>
            </c:ext>
          </c:extLst>
        </c:ser>
        <c:dLbls>
          <c:showLegendKey val="0"/>
          <c:showVal val="0"/>
          <c:showCatName val="0"/>
          <c:showSerName val="0"/>
          <c:showPercent val="0"/>
          <c:showBubbleSize val="0"/>
          <c:showLeaderLines val="1"/>
        </c:dLbls>
        <c:firstSliceAng val="0"/>
      </c:pieChart>
      <c:spPr>
        <a:noFill/>
        <a:ln>
          <a:noFill/>
        </a:ln>
        <a:effectLst/>
      </c:spPr>
    </c:plotArea>
    <c:plotVisOnly val="1"/>
    <c:dispBlanksAs val="gap"/>
    <c:showDLblsOverMax val="0"/>
  </c:chart>
  <c:spPr>
    <a:noFill/>
    <a:ln>
      <a:noFill/>
    </a:ln>
    <a:effectLst/>
  </c:spPr>
  <c:txPr>
    <a:bodyPr/>
    <a:lstStyle/>
    <a:p>
      <a:pPr>
        <a:defRPr/>
      </a:pPr>
      <a:endParaRPr lang="ja-JP"/>
    </a:p>
  </c:txPr>
  <c:externalData r:id="rId4">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pieChart>
        <c:varyColors val="1"/>
        <c:ser>
          <c:idx val="0"/>
          <c:order val="0"/>
          <c:dPt>
            <c:idx val="0"/>
            <c:bubble3D val="0"/>
            <c:spPr>
              <a:solidFill>
                <a:srgbClr val="FF0000"/>
              </a:solidFill>
              <a:ln w="19050">
                <a:solidFill>
                  <a:sysClr val="windowText" lastClr="000000"/>
                </a:solidFill>
              </a:ln>
              <a:effectLst/>
            </c:spPr>
            <c:extLst xmlns:c16r2="http://schemas.microsoft.com/office/drawing/2015/06/chart">
              <c:ext xmlns:c16="http://schemas.microsoft.com/office/drawing/2014/chart" uri="{C3380CC4-5D6E-409C-BE32-E72D297353CC}">
                <c16:uniqueId val="{00000001-5665-44AB-B8E2-7A799F607E91}"/>
              </c:ext>
            </c:extLst>
          </c:dPt>
          <c:dPt>
            <c:idx val="1"/>
            <c:bubble3D val="0"/>
            <c:spPr>
              <a:noFill/>
              <a:ln w="19050">
                <a:solidFill>
                  <a:sysClr val="windowText" lastClr="000000"/>
                </a:solidFill>
              </a:ln>
              <a:effectLst/>
            </c:spPr>
            <c:extLst xmlns:c16r2="http://schemas.microsoft.com/office/drawing/2015/06/chart">
              <c:ext xmlns:c16="http://schemas.microsoft.com/office/drawing/2014/chart" uri="{C3380CC4-5D6E-409C-BE32-E72D297353CC}">
                <c16:uniqueId val="{00000003-5665-44AB-B8E2-7A799F607E91}"/>
              </c:ext>
            </c:extLst>
          </c:dPt>
          <c:val>
            <c:numRef>
              <c:f>'[05k28-1.xls]Sheet1'!$B$26:$C$26</c:f>
              <c:numCache>
                <c:formatCode>General</c:formatCode>
                <c:ptCount val="2"/>
                <c:pt idx="0">
                  <c:v>8.4604904632152582</c:v>
                </c:pt>
                <c:pt idx="1">
                  <c:v>91.539509536784749</c:v>
                </c:pt>
              </c:numCache>
            </c:numRef>
          </c:val>
          <c:extLst xmlns:c16r2="http://schemas.microsoft.com/office/drawing/2015/06/chart">
            <c:ext xmlns:c16="http://schemas.microsoft.com/office/drawing/2014/chart" uri="{C3380CC4-5D6E-409C-BE32-E72D297353CC}">
              <c16:uniqueId val="{00000004-5665-44AB-B8E2-7A799F607E91}"/>
            </c:ext>
          </c:extLst>
        </c:ser>
        <c:dLbls>
          <c:showLegendKey val="0"/>
          <c:showVal val="0"/>
          <c:showCatName val="0"/>
          <c:showSerName val="0"/>
          <c:showPercent val="0"/>
          <c:showBubbleSize val="0"/>
          <c:showLeaderLines val="1"/>
        </c:dLbls>
        <c:firstSliceAng val="0"/>
      </c:pieChart>
      <c:spPr>
        <a:noFill/>
        <a:ln>
          <a:noFill/>
        </a:ln>
        <a:effectLst/>
      </c:spPr>
    </c:plotArea>
    <c:plotVisOnly val="1"/>
    <c:dispBlanksAs val="gap"/>
    <c:showDLblsOverMax val="0"/>
  </c:chart>
  <c:spPr>
    <a:noFill/>
    <a:ln>
      <a:noFill/>
    </a:ln>
    <a:effectLst/>
  </c:spPr>
  <c:txPr>
    <a:bodyPr/>
    <a:lstStyle/>
    <a:p>
      <a:pPr>
        <a:defRPr/>
      </a:pPr>
      <a:endParaRPr lang="ja-JP"/>
    </a:p>
  </c:txPr>
  <c:externalData r:id="rId4">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334">
  <cs:axisTitle>
    <cs:lnRef idx="0"/>
    <cs:fillRef idx="0"/>
    <cs:effectRef idx="0"/>
    <cs:fontRef idx="minor">
      <a:schemeClr val="dk1">
        <a:lumMod val="75000"/>
        <a:lumOff val="25000"/>
      </a:schemeClr>
    </cs:fontRef>
    <cs:defRPr sz="900"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900"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900" kern="1200"/>
  </cs:chartArea>
  <cs:dataLabel>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000" b="1" i="0" u="none" strike="noStrike" kern="1200" baseline="0"/>
  </cs:dataLabel>
  <cs:dataLabelCallout>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000" b="1" i="0" u="none" strike="noStrike" kern="1200" baseline="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900"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900"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900"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18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900"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900" kern="1200"/>
  </cs:valueAxis>
  <cs:wall>
    <cs:lnRef idx="0"/>
    <cs:fillRef idx="0"/>
    <cs:effectRef idx="0"/>
    <cs:fontRef idx="minor">
      <a:schemeClr val="dk1"/>
    </cs:fontRef>
  </cs:wall>
</cs:chartStyle>
</file>

<file path=ppt/charts/style2.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ヘッダー プレースホルダー 1">
            <a:extLst>
              <a:ext uri="{FF2B5EF4-FFF2-40B4-BE49-F238E27FC236}">
                <a16:creationId xmlns="" xmlns:a16="http://schemas.microsoft.com/office/drawing/2014/main" id="{BB2A7F70-27D6-4415-B971-A62E33C01594}"/>
              </a:ext>
            </a:extLst>
          </p:cNvPr>
          <p:cNvSpPr>
            <a:spLocks noGrp="1"/>
          </p:cNvSpPr>
          <p:nvPr>
            <p:ph type="hdr" sz="quarter"/>
          </p:nvPr>
        </p:nvSpPr>
        <p:spPr>
          <a:xfrm>
            <a:off x="0" y="1"/>
            <a:ext cx="3075981" cy="512379"/>
          </a:xfrm>
          <a:prstGeom prst="rect">
            <a:avLst/>
          </a:prstGeom>
        </p:spPr>
        <p:txBody>
          <a:bodyPr vert="horz" lIns="99032" tIns="49516" rIns="99032" bIns="49516" rtlCol="0"/>
          <a:lstStyle>
            <a:lvl1pPr algn="l" eaLnBrk="1" fontAlgn="auto" hangingPunct="1">
              <a:spcBef>
                <a:spcPts val="0"/>
              </a:spcBef>
              <a:spcAft>
                <a:spcPts val="0"/>
              </a:spcAft>
              <a:defRPr sz="1400">
                <a:latin typeface="+mn-lt"/>
                <a:ea typeface="+mn-ea"/>
              </a:defRPr>
            </a:lvl1pPr>
          </a:lstStyle>
          <a:p>
            <a:pPr>
              <a:defRPr/>
            </a:pPr>
            <a:endParaRPr lang="ja-JP" altLang="en-US"/>
          </a:p>
        </p:txBody>
      </p:sp>
      <p:sp>
        <p:nvSpPr>
          <p:cNvPr id="3" name="日付プレースホルダー 2">
            <a:extLst>
              <a:ext uri="{FF2B5EF4-FFF2-40B4-BE49-F238E27FC236}">
                <a16:creationId xmlns="" xmlns:a16="http://schemas.microsoft.com/office/drawing/2014/main" id="{584FA635-9C08-4322-A6BB-EAFA69B8C5F5}"/>
              </a:ext>
            </a:extLst>
          </p:cNvPr>
          <p:cNvSpPr>
            <a:spLocks noGrp="1"/>
          </p:cNvSpPr>
          <p:nvPr>
            <p:ph type="dt" idx="1"/>
          </p:nvPr>
        </p:nvSpPr>
        <p:spPr>
          <a:xfrm>
            <a:off x="4021682" y="1"/>
            <a:ext cx="3075981" cy="512379"/>
          </a:xfrm>
          <a:prstGeom prst="rect">
            <a:avLst/>
          </a:prstGeom>
        </p:spPr>
        <p:txBody>
          <a:bodyPr vert="horz" lIns="99032" tIns="49516" rIns="99032" bIns="49516" rtlCol="0"/>
          <a:lstStyle>
            <a:lvl1pPr algn="r" eaLnBrk="1" fontAlgn="auto" hangingPunct="1">
              <a:spcBef>
                <a:spcPts val="0"/>
              </a:spcBef>
              <a:spcAft>
                <a:spcPts val="0"/>
              </a:spcAft>
              <a:defRPr sz="1400">
                <a:latin typeface="+mn-lt"/>
                <a:ea typeface="+mn-ea"/>
              </a:defRPr>
            </a:lvl1pPr>
          </a:lstStyle>
          <a:p>
            <a:pPr>
              <a:defRPr/>
            </a:pPr>
            <a:fld id="{19BD1A12-2631-480B-92AF-9772FFE5DA35}" type="datetimeFigureOut">
              <a:rPr lang="ja-JP" altLang="en-US"/>
              <a:pPr>
                <a:defRPr/>
              </a:pPr>
              <a:t>2019/4/2</a:t>
            </a:fld>
            <a:endParaRPr lang="ja-JP" altLang="en-US"/>
          </a:p>
        </p:txBody>
      </p:sp>
      <p:sp>
        <p:nvSpPr>
          <p:cNvPr id="4" name="スライド イメージ プレースホルダー 3">
            <a:extLst>
              <a:ext uri="{FF2B5EF4-FFF2-40B4-BE49-F238E27FC236}">
                <a16:creationId xmlns="" xmlns:a16="http://schemas.microsoft.com/office/drawing/2014/main" id="{CCD579FE-FFA8-4D7C-834E-E1EC0AC26C72}"/>
              </a:ext>
            </a:extLst>
          </p:cNvPr>
          <p:cNvSpPr>
            <a:spLocks noGrp="1" noRot="1" noChangeAspect="1"/>
          </p:cNvSpPr>
          <p:nvPr>
            <p:ph type="sldImg" idx="2"/>
          </p:nvPr>
        </p:nvSpPr>
        <p:spPr>
          <a:xfrm>
            <a:off x="992188" y="766763"/>
            <a:ext cx="5114925" cy="3836987"/>
          </a:xfrm>
          <a:prstGeom prst="rect">
            <a:avLst/>
          </a:prstGeom>
          <a:noFill/>
          <a:ln w="12700">
            <a:solidFill>
              <a:prstClr val="black"/>
            </a:solidFill>
          </a:ln>
        </p:spPr>
        <p:txBody>
          <a:bodyPr vert="horz" lIns="99032" tIns="49516" rIns="99032" bIns="49516" rtlCol="0" anchor="ctr"/>
          <a:lstStyle/>
          <a:p>
            <a:pPr lvl="0"/>
            <a:endParaRPr lang="ja-JP" altLang="en-US" noProof="0"/>
          </a:p>
        </p:txBody>
      </p:sp>
      <p:sp>
        <p:nvSpPr>
          <p:cNvPr id="5" name="ノート プレースホルダー 4">
            <a:extLst>
              <a:ext uri="{FF2B5EF4-FFF2-40B4-BE49-F238E27FC236}">
                <a16:creationId xmlns="" xmlns:a16="http://schemas.microsoft.com/office/drawing/2014/main" id="{982483FE-558F-43B6-83F0-27B8BF55A34D}"/>
              </a:ext>
            </a:extLst>
          </p:cNvPr>
          <p:cNvSpPr>
            <a:spLocks noGrp="1"/>
          </p:cNvSpPr>
          <p:nvPr>
            <p:ph type="body" sz="quarter" idx="3"/>
          </p:nvPr>
        </p:nvSpPr>
        <p:spPr>
          <a:xfrm>
            <a:off x="710094" y="4861117"/>
            <a:ext cx="5679113" cy="4606549"/>
          </a:xfrm>
          <a:prstGeom prst="rect">
            <a:avLst/>
          </a:prstGeom>
        </p:spPr>
        <p:txBody>
          <a:bodyPr vert="horz" lIns="99032" tIns="49516" rIns="99032" bIns="49516" rtlCol="0"/>
          <a:lstStyle/>
          <a:p>
            <a:pPr lvl="0"/>
            <a:r>
              <a:rPr lang="ja-JP" altLang="en-US" noProof="0" dirty="0"/>
              <a:t>マスター テキストの書式設定</a:t>
            </a:r>
          </a:p>
          <a:p>
            <a:pPr lvl="1"/>
            <a:r>
              <a:rPr lang="ja-JP" altLang="en-US" noProof="0" dirty="0"/>
              <a:t>第 </a:t>
            </a:r>
            <a:r>
              <a:rPr lang="en-US" altLang="ja-JP" noProof="0" dirty="0"/>
              <a:t>2 </a:t>
            </a:r>
            <a:r>
              <a:rPr lang="ja-JP" altLang="en-US" noProof="0" dirty="0"/>
              <a:t>レベル</a:t>
            </a:r>
          </a:p>
          <a:p>
            <a:pPr lvl="2"/>
            <a:r>
              <a:rPr lang="ja-JP" altLang="en-US" noProof="0" dirty="0"/>
              <a:t>第 </a:t>
            </a:r>
            <a:r>
              <a:rPr lang="en-US" altLang="ja-JP" noProof="0" dirty="0"/>
              <a:t>3 </a:t>
            </a:r>
            <a:r>
              <a:rPr lang="ja-JP" altLang="en-US" noProof="0" dirty="0"/>
              <a:t>レベル</a:t>
            </a:r>
          </a:p>
          <a:p>
            <a:pPr lvl="3"/>
            <a:r>
              <a:rPr lang="ja-JP" altLang="en-US" noProof="0" dirty="0"/>
              <a:t>第 </a:t>
            </a:r>
            <a:r>
              <a:rPr lang="en-US" altLang="ja-JP" noProof="0" dirty="0"/>
              <a:t>4 </a:t>
            </a:r>
            <a:r>
              <a:rPr lang="ja-JP" altLang="en-US" noProof="0" dirty="0"/>
              <a:t>レベル</a:t>
            </a:r>
          </a:p>
          <a:p>
            <a:pPr lvl="4"/>
            <a:r>
              <a:rPr lang="ja-JP" altLang="en-US" noProof="0" dirty="0"/>
              <a:t>第 </a:t>
            </a:r>
            <a:r>
              <a:rPr lang="en-US" altLang="ja-JP" noProof="0" dirty="0"/>
              <a:t>5 </a:t>
            </a:r>
            <a:r>
              <a:rPr lang="ja-JP" altLang="en-US" noProof="0" dirty="0"/>
              <a:t>レベル</a:t>
            </a:r>
          </a:p>
        </p:txBody>
      </p:sp>
      <p:sp>
        <p:nvSpPr>
          <p:cNvPr id="6" name="フッター プレースホルダー 5">
            <a:extLst>
              <a:ext uri="{FF2B5EF4-FFF2-40B4-BE49-F238E27FC236}">
                <a16:creationId xmlns="" xmlns:a16="http://schemas.microsoft.com/office/drawing/2014/main" id="{9FD532CB-82A1-428C-9B7C-C91323BC4BD3}"/>
              </a:ext>
            </a:extLst>
          </p:cNvPr>
          <p:cNvSpPr>
            <a:spLocks noGrp="1"/>
          </p:cNvSpPr>
          <p:nvPr>
            <p:ph type="ftr" sz="quarter" idx="4"/>
          </p:nvPr>
        </p:nvSpPr>
        <p:spPr>
          <a:xfrm>
            <a:off x="0" y="9720613"/>
            <a:ext cx="3075981" cy="512379"/>
          </a:xfrm>
          <a:prstGeom prst="rect">
            <a:avLst/>
          </a:prstGeom>
        </p:spPr>
        <p:txBody>
          <a:bodyPr vert="horz" lIns="99032" tIns="49516" rIns="99032" bIns="49516" rtlCol="0" anchor="b"/>
          <a:lstStyle>
            <a:lvl1pPr algn="l" eaLnBrk="1" fontAlgn="auto" hangingPunct="1">
              <a:spcBef>
                <a:spcPts val="0"/>
              </a:spcBef>
              <a:spcAft>
                <a:spcPts val="0"/>
              </a:spcAft>
              <a:defRPr sz="1400">
                <a:latin typeface="+mn-lt"/>
                <a:ea typeface="+mn-ea"/>
              </a:defRPr>
            </a:lvl1pPr>
          </a:lstStyle>
          <a:p>
            <a:pPr>
              <a:defRPr/>
            </a:pPr>
            <a:endParaRPr lang="ja-JP" altLang="en-US"/>
          </a:p>
        </p:txBody>
      </p:sp>
      <p:sp>
        <p:nvSpPr>
          <p:cNvPr id="7" name="スライド番号プレースホルダー 6">
            <a:extLst>
              <a:ext uri="{FF2B5EF4-FFF2-40B4-BE49-F238E27FC236}">
                <a16:creationId xmlns="" xmlns:a16="http://schemas.microsoft.com/office/drawing/2014/main" id="{7CB8C254-4E4D-4778-847B-13C95D13DDF6}"/>
              </a:ext>
            </a:extLst>
          </p:cNvPr>
          <p:cNvSpPr>
            <a:spLocks noGrp="1"/>
          </p:cNvSpPr>
          <p:nvPr>
            <p:ph type="sldNum" sz="quarter" idx="5"/>
          </p:nvPr>
        </p:nvSpPr>
        <p:spPr>
          <a:xfrm>
            <a:off x="4021682" y="9720613"/>
            <a:ext cx="3075981" cy="512379"/>
          </a:xfrm>
          <a:prstGeom prst="rect">
            <a:avLst/>
          </a:prstGeom>
        </p:spPr>
        <p:txBody>
          <a:bodyPr vert="horz" wrap="square" lIns="99032" tIns="49516" rIns="99032" bIns="49516" numCol="1" anchor="b" anchorCtr="0" compatLnSpc="1">
            <a:prstTxWarp prst="textNoShape">
              <a:avLst/>
            </a:prstTxWarp>
          </a:bodyPr>
          <a:lstStyle>
            <a:lvl1pPr algn="r" eaLnBrk="1" hangingPunct="1">
              <a:defRPr sz="1400"/>
            </a:lvl1pPr>
          </a:lstStyle>
          <a:p>
            <a:pPr>
              <a:defRPr/>
            </a:pPr>
            <a:fld id="{A368404A-DFED-4CE5-A190-376C6EF2A357}" type="slidenum">
              <a:rPr lang="ja-JP" altLang="en-US"/>
              <a:pPr>
                <a:defRPr/>
              </a:pPr>
              <a:t>‹#›</a:t>
            </a:fld>
            <a:endParaRPr lang="ja-JP" altLang="en-US"/>
          </a:p>
        </p:txBody>
      </p:sp>
    </p:spTree>
    <p:extLst>
      <p:ext uri="{BB962C8B-B14F-4D97-AF65-F5344CB8AC3E}">
        <p14:creationId xmlns:p14="http://schemas.microsoft.com/office/powerpoint/2010/main" val="350853093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050" kern="1200">
        <a:solidFill>
          <a:schemeClr val="tx1"/>
        </a:solidFill>
        <a:latin typeface="UD デジタル 教科書体 NK-R" panose="02020400000000000000" pitchFamily="18" charset="-128"/>
        <a:ea typeface="UD デジタル 教科書体 NK-R" panose="02020400000000000000" pitchFamily="18" charset="-128"/>
        <a:cs typeface="+mn-cs"/>
      </a:defRPr>
    </a:lvl1pPr>
    <a:lvl2pPr marL="457200" algn="l" rtl="0" eaLnBrk="0" fontAlgn="base" hangingPunct="0">
      <a:spcBef>
        <a:spcPct val="30000"/>
      </a:spcBef>
      <a:spcAft>
        <a:spcPct val="0"/>
      </a:spcAft>
      <a:defRPr kumimoji="1" sz="1050" kern="1200">
        <a:solidFill>
          <a:schemeClr val="tx1"/>
        </a:solidFill>
        <a:latin typeface="UD デジタル 教科書体 NK-R" panose="02020400000000000000" pitchFamily="18" charset="-128"/>
        <a:ea typeface="UD デジタル 教科書体 NK-R" panose="02020400000000000000" pitchFamily="18" charset="-128"/>
        <a:cs typeface="+mn-cs"/>
      </a:defRPr>
    </a:lvl2pPr>
    <a:lvl3pPr marL="914400" algn="l" rtl="0" eaLnBrk="0" fontAlgn="base" hangingPunct="0">
      <a:spcBef>
        <a:spcPct val="30000"/>
      </a:spcBef>
      <a:spcAft>
        <a:spcPct val="0"/>
      </a:spcAft>
      <a:defRPr kumimoji="1" sz="1050" kern="1200">
        <a:solidFill>
          <a:schemeClr val="tx1"/>
        </a:solidFill>
        <a:latin typeface="UD デジタル 教科書体 NK-R" panose="02020400000000000000" pitchFamily="18" charset="-128"/>
        <a:ea typeface="UD デジタル 教科書体 NK-R" panose="02020400000000000000" pitchFamily="18" charset="-128"/>
        <a:cs typeface="+mn-cs"/>
      </a:defRPr>
    </a:lvl3pPr>
    <a:lvl4pPr marL="1371600" algn="l" rtl="0" eaLnBrk="0" fontAlgn="base" hangingPunct="0">
      <a:spcBef>
        <a:spcPct val="30000"/>
      </a:spcBef>
      <a:spcAft>
        <a:spcPct val="0"/>
      </a:spcAft>
      <a:defRPr kumimoji="1" sz="1050" kern="1200">
        <a:solidFill>
          <a:schemeClr val="tx1"/>
        </a:solidFill>
        <a:latin typeface="UD デジタル 教科書体 NK-R" panose="02020400000000000000" pitchFamily="18" charset="-128"/>
        <a:ea typeface="UD デジタル 教科書体 NK-R" panose="02020400000000000000" pitchFamily="18" charset="-128"/>
        <a:cs typeface="+mn-cs"/>
      </a:defRPr>
    </a:lvl4pPr>
    <a:lvl5pPr marL="1828800" algn="l" rtl="0" eaLnBrk="0" fontAlgn="base" hangingPunct="0">
      <a:spcBef>
        <a:spcPct val="30000"/>
      </a:spcBef>
      <a:spcAft>
        <a:spcPct val="0"/>
      </a:spcAft>
      <a:defRPr kumimoji="1" sz="1050" kern="1200">
        <a:solidFill>
          <a:schemeClr val="tx1"/>
        </a:solidFill>
        <a:latin typeface="UD デジタル 教科書体 NK-R" panose="02020400000000000000" pitchFamily="18" charset="-128"/>
        <a:ea typeface="UD デジタル 教科書体 NK-R" panose="02020400000000000000" pitchFamily="18"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a:extLst>
              <a:ext uri="{FF2B5EF4-FFF2-40B4-BE49-F238E27FC236}">
                <a16:creationId xmlns="" xmlns:a16="http://schemas.microsoft.com/office/drawing/2014/main" id="{8CD5B47C-5FDC-498D-837F-E7004826117D}"/>
              </a:ext>
            </a:extLst>
          </p:cNvPr>
          <p:cNvSpPr>
            <a:spLocks noGrp="1" noChangeArrowheads="1"/>
          </p:cNvSpPr>
          <p:nvPr>
            <p:ph type="sldNum" sz="quarter" idx="5"/>
          </p:nvPr>
        </p:nvSpPr>
        <p:spPr/>
        <p:txBody>
          <a:bodyPr/>
          <a:lstStyle>
            <a:lvl1pPr>
              <a:defRPr kumimoji="1">
                <a:solidFill>
                  <a:schemeClr val="tx1"/>
                </a:solidFill>
                <a:latin typeface="Calibri" panose="020F0502020204030204" pitchFamily="34" charset="0"/>
                <a:ea typeface="ＭＳ Ｐゴシック" panose="020B0600070205080204" pitchFamily="50" charset="-128"/>
              </a:defRPr>
            </a:lvl1pPr>
            <a:lvl2pPr marL="761523" indent="-292893">
              <a:defRPr kumimoji="1">
                <a:solidFill>
                  <a:schemeClr val="tx1"/>
                </a:solidFill>
                <a:latin typeface="Calibri" panose="020F0502020204030204" pitchFamily="34" charset="0"/>
                <a:ea typeface="ＭＳ Ｐゴシック" panose="020B0600070205080204" pitchFamily="50" charset="-128"/>
              </a:defRPr>
            </a:lvl2pPr>
            <a:lvl3pPr marL="1171574" indent="-234314">
              <a:defRPr kumimoji="1">
                <a:solidFill>
                  <a:schemeClr val="tx1"/>
                </a:solidFill>
                <a:latin typeface="Calibri" panose="020F0502020204030204" pitchFamily="34" charset="0"/>
                <a:ea typeface="ＭＳ Ｐゴシック" panose="020B0600070205080204" pitchFamily="50" charset="-128"/>
              </a:defRPr>
            </a:lvl3pPr>
            <a:lvl4pPr marL="1640203" indent="-234314">
              <a:defRPr kumimoji="1">
                <a:solidFill>
                  <a:schemeClr val="tx1"/>
                </a:solidFill>
                <a:latin typeface="Calibri" panose="020F0502020204030204" pitchFamily="34" charset="0"/>
                <a:ea typeface="ＭＳ Ｐゴシック" panose="020B0600070205080204" pitchFamily="50" charset="-128"/>
              </a:defRPr>
            </a:lvl4pPr>
            <a:lvl5pPr marL="2108833" indent="-234314">
              <a:defRPr kumimoji="1">
                <a:solidFill>
                  <a:schemeClr val="tx1"/>
                </a:solidFill>
                <a:latin typeface="Calibri" panose="020F0502020204030204" pitchFamily="34" charset="0"/>
                <a:ea typeface="ＭＳ Ｐゴシック" panose="020B0600070205080204" pitchFamily="50" charset="-128"/>
              </a:defRPr>
            </a:lvl5pPr>
            <a:lvl6pPr marL="2577463" indent="-234314"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3046092" indent="-234314"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514722" indent="-234314"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983352" indent="-234314"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fld id="{2AEAF839-5FD5-4CB1-96C0-3376CF0147BB}" type="slidenum">
              <a:rPr lang="en-US" altLang="ja-JP" smtClean="0"/>
              <a:pPr/>
              <a:t>1</a:t>
            </a:fld>
            <a:endParaRPr lang="en-US" altLang="ja-JP"/>
          </a:p>
        </p:txBody>
      </p:sp>
      <p:sp>
        <p:nvSpPr>
          <p:cNvPr id="3" name="スライド イメージ プレースホルダー 2"/>
          <p:cNvSpPr>
            <a:spLocks noGrp="1" noRot="1" noChangeAspect="1"/>
          </p:cNvSpPr>
          <p:nvPr>
            <p:ph type="sldImg"/>
          </p:nvPr>
        </p:nvSpPr>
        <p:spPr/>
      </p:sp>
      <p:sp>
        <p:nvSpPr>
          <p:cNvPr id="4" name="ノート プレースホルダー 3"/>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190786595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7">
            <a:extLst>
              <a:ext uri="{FF2B5EF4-FFF2-40B4-BE49-F238E27FC236}">
                <a16:creationId xmlns="" xmlns:a16="http://schemas.microsoft.com/office/drawing/2014/main" id="{28C7F8E5-59AE-4312-8B7A-6D537A6925D3}"/>
              </a:ext>
            </a:extLst>
          </p:cNvPr>
          <p:cNvSpPr>
            <a:spLocks noGrp="1" noChangeArrowheads="1"/>
          </p:cNvSpPr>
          <p:nvPr>
            <p:ph type="sldNum" sz="quarter" idx="5"/>
          </p:nvPr>
        </p:nvSpPr>
        <p:spPr/>
        <p:txBody>
          <a:bodyPr/>
          <a:lstStyle>
            <a:lvl1pPr>
              <a:defRPr kumimoji="1">
                <a:solidFill>
                  <a:schemeClr val="tx1"/>
                </a:solidFill>
                <a:latin typeface="Calibri" panose="020F0502020204030204" pitchFamily="34" charset="0"/>
                <a:ea typeface="ＭＳ Ｐゴシック" panose="020B0600070205080204" pitchFamily="50" charset="-128"/>
              </a:defRPr>
            </a:lvl1pPr>
            <a:lvl2pPr marL="761523" indent="-292893">
              <a:defRPr kumimoji="1">
                <a:solidFill>
                  <a:schemeClr val="tx1"/>
                </a:solidFill>
                <a:latin typeface="Calibri" panose="020F0502020204030204" pitchFamily="34" charset="0"/>
                <a:ea typeface="ＭＳ Ｐゴシック" panose="020B0600070205080204" pitchFamily="50" charset="-128"/>
              </a:defRPr>
            </a:lvl2pPr>
            <a:lvl3pPr marL="1171574" indent="-234314">
              <a:defRPr kumimoji="1">
                <a:solidFill>
                  <a:schemeClr val="tx1"/>
                </a:solidFill>
                <a:latin typeface="Calibri" panose="020F0502020204030204" pitchFamily="34" charset="0"/>
                <a:ea typeface="ＭＳ Ｐゴシック" panose="020B0600070205080204" pitchFamily="50" charset="-128"/>
              </a:defRPr>
            </a:lvl3pPr>
            <a:lvl4pPr marL="1640203" indent="-234314">
              <a:defRPr kumimoji="1">
                <a:solidFill>
                  <a:schemeClr val="tx1"/>
                </a:solidFill>
                <a:latin typeface="Calibri" panose="020F0502020204030204" pitchFamily="34" charset="0"/>
                <a:ea typeface="ＭＳ Ｐゴシック" panose="020B0600070205080204" pitchFamily="50" charset="-128"/>
              </a:defRPr>
            </a:lvl4pPr>
            <a:lvl5pPr marL="2108833" indent="-234314">
              <a:defRPr kumimoji="1">
                <a:solidFill>
                  <a:schemeClr val="tx1"/>
                </a:solidFill>
                <a:latin typeface="Calibri" panose="020F0502020204030204" pitchFamily="34" charset="0"/>
                <a:ea typeface="ＭＳ Ｐゴシック" panose="020B0600070205080204" pitchFamily="50" charset="-128"/>
              </a:defRPr>
            </a:lvl5pPr>
            <a:lvl6pPr marL="2577463" indent="-234314"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3046092" indent="-234314"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514722" indent="-234314"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983352" indent="-234314"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fld id="{1F05921A-CFA5-4CE3-A9D0-C4A48E58FA5F}" type="slidenum">
              <a:rPr lang="en-US" altLang="ja-JP" smtClean="0"/>
              <a:pPr/>
              <a:t>10</a:t>
            </a:fld>
            <a:endParaRPr lang="en-US" altLang="ja-JP"/>
          </a:p>
        </p:txBody>
      </p:sp>
      <p:sp>
        <p:nvSpPr>
          <p:cNvPr id="46084" name="Rectangle 3">
            <a:extLst>
              <a:ext uri="{FF2B5EF4-FFF2-40B4-BE49-F238E27FC236}">
                <a16:creationId xmlns="" xmlns:a16="http://schemas.microsoft.com/office/drawing/2014/main" id="{2AE6199D-BDED-4F57-943C-4C62710E4A23}"/>
              </a:ext>
            </a:extLst>
          </p:cNvPr>
          <p:cNvSpPr>
            <a:spLocks noGrp="1" noChangeArrowheads="1"/>
          </p:cNvSpPr>
          <p:nvPr>
            <p:ph type="body" idx="1"/>
          </p:nvPr>
        </p:nvSpPr>
        <p:spPr/>
        <p:txBody>
          <a:bodyPr/>
          <a:lstStyle/>
          <a:p>
            <a:pPr algn="just">
              <a:spcBef>
                <a:spcPts val="0"/>
              </a:spcBef>
            </a:pPr>
            <a:r>
              <a:rPr lang="ja-JP" altLang="en-US" dirty="0"/>
              <a:t>今回の流れとして、イメージを膨らませる手段としてある親子をモデルとして考えていきましょう。</a:t>
            </a:r>
            <a:endParaRPr lang="en-US" altLang="ja-JP" dirty="0"/>
          </a:p>
          <a:p>
            <a:pPr algn="just">
              <a:spcBef>
                <a:spcPts val="0"/>
              </a:spcBef>
            </a:pPr>
            <a:endParaRPr lang="en-US" altLang="ja-JP" dirty="0"/>
          </a:p>
          <a:p>
            <a:pPr algn="just">
              <a:spcBef>
                <a:spcPts val="0"/>
              </a:spcBef>
            </a:pPr>
            <a:r>
              <a:rPr lang="ja-JP" altLang="en-US" dirty="0"/>
              <a:t>（スライドを順次紹介していきます。地域に応じて、あるいは実際にあったケースを参考にしながら適宜アレンジしてください）</a:t>
            </a:r>
            <a:endParaRPr lang="en-US" altLang="ja-JP" dirty="0"/>
          </a:p>
          <a:p>
            <a:pPr algn="just">
              <a:spcBef>
                <a:spcPts val="0"/>
              </a:spcBef>
            </a:pPr>
            <a:endParaRPr lang="ja-JP" altLang="en-US" dirty="0"/>
          </a:p>
        </p:txBody>
      </p:sp>
      <p:sp>
        <p:nvSpPr>
          <p:cNvPr id="4" name="スライド イメージ プレースホルダー 3"/>
          <p:cNvSpPr>
            <a:spLocks noGrp="1" noRot="1" noChangeAspect="1"/>
          </p:cNvSpPr>
          <p:nvPr>
            <p:ph type="sldImg"/>
          </p:nvPr>
        </p:nvSpPr>
        <p:spPr/>
      </p:sp>
    </p:spTree>
    <p:extLst>
      <p:ext uri="{BB962C8B-B14F-4D97-AF65-F5344CB8AC3E}">
        <p14:creationId xmlns:p14="http://schemas.microsoft.com/office/powerpoint/2010/main" val="54350331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7">
            <a:extLst>
              <a:ext uri="{FF2B5EF4-FFF2-40B4-BE49-F238E27FC236}">
                <a16:creationId xmlns="" xmlns:a16="http://schemas.microsoft.com/office/drawing/2014/main" id="{34B4A2E9-22D7-4AFF-ADB1-E3FD0DE77E77}"/>
              </a:ext>
            </a:extLst>
          </p:cNvPr>
          <p:cNvSpPr>
            <a:spLocks noGrp="1" noChangeArrowheads="1"/>
          </p:cNvSpPr>
          <p:nvPr>
            <p:ph type="sldNum" sz="quarter" idx="5"/>
          </p:nvPr>
        </p:nvSpPr>
        <p:spPr/>
        <p:txBody>
          <a:bodyPr/>
          <a:lstStyle>
            <a:lvl1pPr>
              <a:defRPr kumimoji="1">
                <a:solidFill>
                  <a:schemeClr val="tx1"/>
                </a:solidFill>
                <a:latin typeface="Calibri" panose="020F0502020204030204" pitchFamily="34" charset="0"/>
                <a:ea typeface="ＭＳ Ｐゴシック" panose="020B0600070205080204" pitchFamily="50" charset="-128"/>
              </a:defRPr>
            </a:lvl1pPr>
            <a:lvl2pPr marL="761523" indent="-292893">
              <a:defRPr kumimoji="1">
                <a:solidFill>
                  <a:schemeClr val="tx1"/>
                </a:solidFill>
                <a:latin typeface="Calibri" panose="020F0502020204030204" pitchFamily="34" charset="0"/>
                <a:ea typeface="ＭＳ Ｐゴシック" panose="020B0600070205080204" pitchFamily="50" charset="-128"/>
              </a:defRPr>
            </a:lvl2pPr>
            <a:lvl3pPr marL="1171574" indent="-234314">
              <a:defRPr kumimoji="1">
                <a:solidFill>
                  <a:schemeClr val="tx1"/>
                </a:solidFill>
                <a:latin typeface="Calibri" panose="020F0502020204030204" pitchFamily="34" charset="0"/>
                <a:ea typeface="ＭＳ Ｐゴシック" panose="020B0600070205080204" pitchFamily="50" charset="-128"/>
              </a:defRPr>
            </a:lvl3pPr>
            <a:lvl4pPr marL="1640203" indent="-234314">
              <a:defRPr kumimoji="1">
                <a:solidFill>
                  <a:schemeClr val="tx1"/>
                </a:solidFill>
                <a:latin typeface="Calibri" panose="020F0502020204030204" pitchFamily="34" charset="0"/>
                <a:ea typeface="ＭＳ Ｐゴシック" panose="020B0600070205080204" pitchFamily="50" charset="-128"/>
              </a:defRPr>
            </a:lvl4pPr>
            <a:lvl5pPr marL="2108833" indent="-234314">
              <a:defRPr kumimoji="1">
                <a:solidFill>
                  <a:schemeClr val="tx1"/>
                </a:solidFill>
                <a:latin typeface="Calibri" panose="020F0502020204030204" pitchFamily="34" charset="0"/>
                <a:ea typeface="ＭＳ Ｐゴシック" panose="020B0600070205080204" pitchFamily="50" charset="-128"/>
              </a:defRPr>
            </a:lvl5pPr>
            <a:lvl6pPr marL="2577463" indent="-234314"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3046092" indent="-234314"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514722" indent="-234314"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983352" indent="-234314"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fld id="{BE528300-FE4D-4E4A-9DC2-4D4471C08A90}" type="slidenum">
              <a:rPr lang="en-US" altLang="ja-JP" smtClean="0"/>
              <a:pPr/>
              <a:t>11</a:t>
            </a:fld>
            <a:endParaRPr lang="en-US" altLang="ja-JP"/>
          </a:p>
        </p:txBody>
      </p:sp>
      <p:sp>
        <p:nvSpPr>
          <p:cNvPr id="48132" name="Rectangle 3">
            <a:extLst>
              <a:ext uri="{FF2B5EF4-FFF2-40B4-BE49-F238E27FC236}">
                <a16:creationId xmlns="" xmlns:a16="http://schemas.microsoft.com/office/drawing/2014/main" id="{1BDC8D82-D0D6-4879-8531-1F97B69D149F}"/>
              </a:ext>
            </a:extLst>
          </p:cNvPr>
          <p:cNvSpPr>
            <a:spLocks noGrp="1" noChangeArrowheads="1"/>
          </p:cNvSpPr>
          <p:nvPr>
            <p:ph type="body" idx="1"/>
          </p:nvPr>
        </p:nvSpPr>
        <p:spPr/>
        <p:txBody>
          <a:bodyPr/>
          <a:lstStyle/>
          <a:p>
            <a:pPr algn="just">
              <a:spcBef>
                <a:spcPts val="0"/>
              </a:spcBef>
            </a:pPr>
            <a:r>
              <a:rPr lang="ja-JP" altLang="en-US" dirty="0"/>
              <a:t>（スライドを順次紹介していきます。地域に応じて、あるいは実際にあったケースを参考にしながら適宜アレンジしてください）</a:t>
            </a:r>
            <a:endParaRPr lang="en-US" altLang="ja-JP" dirty="0"/>
          </a:p>
          <a:p>
            <a:pPr lvl="0"/>
            <a:endParaRPr lang="en-US" altLang="ja-JP" dirty="0"/>
          </a:p>
          <a:p>
            <a:pPr lvl="0"/>
            <a:endParaRPr lang="en-US" altLang="ja-JP" dirty="0"/>
          </a:p>
        </p:txBody>
      </p:sp>
      <p:sp>
        <p:nvSpPr>
          <p:cNvPr id="4" name="スライド イメージ プレースホルダー 3"/>
          <p:cNvSpPr>
            <a:spLocks noGrp="1" noRot="1" noChangeAspect="1"/>
          </p:cNvSpPr>
          <p:nvPr>
            <p:ph type="sldImg"/>
          </p:nvPr>
        </p:nvSpPr>
        <p:spPr/>
      </p:sp>
    </p:spTree>
    <p:extLst>
      <p:ext uri="{BB962C8B-B14F-4D97-AF65-F5344CB8AC3E}">
        <p14:creationId xmlns:p14="http://schemas.microsoft.com/office/powerpoint/2010/main" val="318993740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7">
            <a:extLst>
              <a:ext uri="{FF2B5EF4-FFF2-40B4-BE49-F238E27FC236}">
                <a16:creationId xmlns="" xmlns:a16="http://schemas.microsoft.com/office/drawing/2014/main" id="{F7126AD1-9C51-4B1E-8D2F-6DF9B3057A9B}"/>
              </a:ext>
            </a:extLst>
          </p:cNvPr>
          <p:cNvSpPr>
            <a:spLocks noGrp="1" noChangeArrowheads="1"/>
          </p:cNvSpPr>
          <p:nvPr>
            <p:ph type="sldNum" sz="quarter" idx="5"/>
          </p:nvPr>
        </p:nvSpPr>
        <p:spPr/>
        <p:txBody>
          <a:bodyPr/>
          <a:lstStyle>
            <a:lvl1pPr>
              <a:defRPr kumimoji="1">
                <a:solidFill>
                  <a:schemeClr val="tx1"/>
                </a:solidFill>
                <a:latin typeface="Calibri" panose="020F0502020204030204" pitchFamily="34" charset="0"/>
                <a:ea typeface="ＭＳ Ｐゴシック" panose="020B0600070205080204" pitchFamily="50" charset="-128"/>
              </a:defRPr>
            </a:lvl1pPr>
            <a:lvl2pPr marL="761523" indent="-292893">
              <a:defRPr kumimoji="1">
                <a:solidFill>
                  <a:schemeClr val="tx1"/>
                </a:solidFill>
                <a:latin typeface="Calibri" panose="020F0502020204030204" pitchFamily="34" charset="0"/>
                <a:ea typeface="ＭＳ Ｐゴシック" panose="020B0600070205080204" pitchFamily="50" charset="-128"/>
              </a:defRPr>
            </a:lvl2pPr>
            <a:lvl3pPr marL="1171574" indent="-234314">
              <a:defRPr kumimoji="1">
                <a:solidFill>
                  <a:schemeClr val="tx1"/>
                </a:solidFill>
                <a:latin typeface="Calibri" panose="020F0502020204030204" pitchFamily="34" charset="0"/>
                <a:ea typeface="ＭＳ Ｐゴシック" panose="020B0600070205080204" pitchFamily="50" charset="-128"/>
              </a:defRPr>
            </a:lvl3pPr>
            <a:lvl4pPr marL="1640203" indent="-234314">
              <a:defRPr kumimoji="1">
                <a:solidFill>
                  <a:schemeClr val="tx1"/>
                </a:solidFill>
                <a:latin typeface="Calibri" panose="020F0502020204030204" pitchFamily="34" charset="0"/>
                <a:ea typeface="ＭＳ Ｐゴシック" panose="020B0600070205080204" pitchFamily="50" charset="-128"/>
              </a:defRPr>
            </a:lvl4pPr>
            <a:lvl5pPr marL="2108833" indent="-234314">
              <a:defRPr kumimoji="1">
                <a:solidFill>
                  <a:schemeClr val="tx1"/>
                </a:solidFill>
                <a:latin typeface="Calibri" panose="020F0502020204030204" pitchFamily="34" charset="0"/>
                <a:ea typeface="ＭＳ Ｐゴシック" panose="020B0600070205080204" pitchFamily="50" charset="-128"/>
              </a:defRPr>
            </a:lvl5pPr>
            <a:lvl6pPr marL="2577463" indent="-234314"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3046092" indent="-234314"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514722" indent="-234314"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983352" indent="-234314"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fld id="{928E5A39-0328-44C3-84F8-0434DF686CA4}" type="slidenum">
              <a:rPr lang="en-US" altLang="ja-JP" smtClean="0"/>
              <a:pPr/>
              <a:t>12</a:t>
            </a:fld>
            <a:endParaRPr lang="en-US" altLang="ja-JP"/>
          </a:p>
        </p:txBody>
      </p:sp>
      <p:sp>
        <p:nvSpPr>
          <p:cNvPr id="54276" name="Rectangle 3">
            <a:extLst>
              <a:ext uri="{FF2B5EF4-FFF2-40B4-BE49-F238E27FC236}">
                <a16:creationId xmlns="" xmlns:a16="http://schemas.microsoft.com/office/drawing/2014/main" id="{EAFF1BA1-221D-4867-A61F-6F4A692010D1}"/>
              </a:ext>
            </a:extLst>
          </p:cNvPr>
          <p:cNvSpPr>
            <a:spLocks noGrp="1" noChangeArrowheads="1"/>
          </p:cNvSpPr>
          <p:nvPr>
            <p:ph type="body" idx="1"/>
          </p:nvPr>
        </p:nvSpPr>
        <p:spPr/>
        <p:txBody>
          <a:bodyPr/>
          <a:lstStyle/>
          <a:p>
            <a:pPr algn="just">
              <a:spcBef>
                <a:spcPts val="0"/>
              </a:spcBef>
            </a:pPr>
            <a:r>
              <a:rPr lang="ja-JP" altLang="en-US" dirty="0"/>
              <a:t>皆さんのグループの中で、現在誰か介護している人がいるかどうか、最近訪問したのはいつ頃かなど、自己紹介もかねて話し合ってみましょう。</a:t>
            </a:r>
            <a:endParaRPr lang="en-US" altLang="ja-JP" dirty="0"/>
          </a:p>
          <a:p>
            <a:pPr algn="just">
              <a:spcBef>
                <a:spcPts val="0"/>
              </a:spcBef>
            </a:pPr>
            <a:endParaRPr lang="en-US" altLang="ja-JP" dirty="0"/>
          </a:p>
          <a:p>
            <a:pPr algn="just">
              <a:spcBef>
                <a:spcPts val="0"/>
              </a:spcBef>
            </a:pPr>
            <a:r>
              <a:rPr lang="ja-JP" altLang="en-US" dirty="0"/>
              <a:t>（アイスブレークとして、自己紹介もかねてそれぞれ意見を出し合ってください。参加者の現状を引き出すことができればいいでしょう。なお、グループワーク後の発表に抵抗を感じる人も多いと思います。そのような発表がないことを事前にアナウンスしておくのもいいでしょう。）</a:t>
            </a:r>
            <a:endParaRPr lang="en-US" altLang="ja-JP" dirty="0"/>
          </a:p>
        </p:txBody>
      </p:sp>
      <p:sp>
        <p:nvSpPr>
          <p:cNvPr id="4" name="スライド イメージ プレースホルダー 3"/>
          <p:cNvSpPr>
            <a:spLocks noGrp="1" noRot="1" noChangeAspect="1"/>
          </p:cNvSpPr>
          <p:nvPr>
            <p:ph type="sldImg"/>
          </p:nvPr>
        </p:nvSpPr>
        <p:spPr/>
      </p:sp>
    </p:spTree>
    <p:extLst>
      <p:ext uri="{BB962C8B-B14F-4D97-AF65-F5344CB8AC3E}">
        <p14:creationId xmlns:p14="http://schemas.microsoft.com/office/powerpoint/2010/main" val="14247622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7">
            <a:extLst>
              <a:ext uri="{FF2B5EF4-FFF2-40B4-BE49-F238E27FC236}">
                <a16:creationId xmlns="" xmlns:a16="http://schemas.microsoft.com/office/drawing/2014/main" id="{F7126AD1-9C51-4B1E-8D2F-6DF9B3057A9B}"/>
              </a:ext>
            </a:extLst>
          </p:cNvPr>
          <p:cNvSpPr>
            <a:spLocks noGrp="1" noChangeArrowheads="1"/>
          </p:cNvSpPr>
          <p:nvPr>
            <p:ph type="sldNum" sz="quarter" idx="5"/>
          </p:nvPr>
        </p:nvSpPr>
        <p:spPr/>
        <p:txBody>
          <a:bodyPr/>
          <a:lstStyle>
            <a:lvl1pPr>
              <a:defRPr kumimoji="1">
                <a:solidFill>
                  <a:schemeClr val="tx1"/>
                </a:solidFill>
                <a:latin typeface="Calibri" panose="020F0502020204030204" pitchFamily="34" charset="0"/>
                <a:ea typeface="ＭＳ Ｐゴシック" panose="020B0600070205080204" pitchFamily="50" charset="-128"/>
              </a:defRPr>
            </a:lvl1pPr>
            <a:lvl2pPr marL="761523" indent="-292893">
              <a:defRPr kumimoji="1">
                <a:solidFill>
                  <a:schemeClr val="tx1"/>
                </a:solidFill>
                <a:latin typeface="Calibri" panose="020F0502020204030204" pitchFamily="34" charset="0"/>
                <a:ea typeface="ＭＳ Ｐゴシック" panose="020B0600070205080204" pitchFamily="50" charset="-128"/>
              </a:defRPr>
            </a:lvl2pPr>
            <a:lvl3pPr marL="1171574" indent="-234314">
              <a:defRPr kumimoji="1">
                <a:solidFill>
                  <a:schemeClr val="tx1"/>
                </a:solidFill>
                <a:latin typeface="Calibri" panose="020F0502020204030204" pitchFamily="34" charset="0"/>
                <a:ea typeface="ＭＳ Ｐゴシック" panose="020B0600070205080204" pitchFamily="50" charset="-128"/>
              </a:defRPr>
            </a:lvl3pPr>
            <a:lvl4pPr marL="1640203" indent="-234314">
              <a:defRPr kumimoji="1">
                <a:solidFill>
                  <a:schemeClr val="tx1"/>
                </a:solidFill>
                <a:latin typeface="Calibri" panose="020F0502020204030204" pitchFamily="34" charset="0"/>
                <a:ea typeface="ＭＳ Ｐゴシック" panose="020B0600070205080204" pitchFamily="50" charset="-128"/>
              </a:defRPr>
            </a:lvl4pPr>
            <a:lvl5pPr marL="2108833" indent="-234314">
              <a:defRPr kumimoji="1">
                <a:solidFill>
                  <a:schemeClr val="tx1"/>
                </a:solidFill>
                <a:latin typeface="Calibri" panose="020F0502020204030204" pitchFamily="34" charset="0"/>
                <a:ea typeface="ＭＳ Ｐゴシック" panose="020B0600070205080204" pitchFamily="50" charset="-128"/>
              </a:defRPr>
            </a:lvl5pPr>
            <a:lvl6pPr marL="2577463" indent="-234314"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3046092" indent="-234314"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514722" indent="-234314"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983352" indent="-234314"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fld id="{928E5A39-0328-44C3-84F8-0434DF686CA4}" type="slidenum">
              <a:rPr lang="en-US" altLang="ja-JP" smtClean="0"/>
              <a:pPr/>
              <a:t>13</a:t>
            </a:fld>
            <a:endParaRPr lang="en-US" altLang="ja-JP"/>
          </a:p>
        </p:txBody>
      </p:sp>
      <p:sp>
        <p:nvSpPr>
          <p:cNvPr id="54276" name="Rectangle 3">
            <a:extLst>
              <a:ext uri="{FF2B5EF4-FFF2-40B4-BE49-F238E27FC236}">
                <a16:creationId xmlns="" xmlns:a16="http://schemas.microsoft.com/office/drawing/2014/main" id="{EAFF1BA1-221D-4867-A61F-6F4A692010D1}"/>
              </a:ext>
            </a:extLst>
          </p:cNvPr>
          <p:cNvSpPr>
            <a:spLocks noGrp="1" noChangeArrowheads="1"/>
          </p:cNvSpPr>
          <p:nvPr>
            <p:ph type="body" idx="1"/>
          </p:nvPr>
        </p:nvSpPr>
        <p:spPr/>
        <p:txBody>
          <a:bodyPr/>
          <a:lstStyle/>
          <a:p>
            <a:pPr algn="just">
              <a:spcBef>
                <a:spcPts val="0"/>
              </a:spcBef>
            </a:pPr>
            <a:r>
              <a:rPr lang="ja-JP" altLang="en-US" dirty="0"/>
              <a:t>（スライドを順次紹介していきます。地域に応じて、あるいは実際にあったケースを参考にしながら適宜アレンジしてください）</a:t>
            </a:r>
            <a:endParaRPr lang="en-US" altLang="ja-JP" dirty="0"/>
          </a:p>
          <a:p>
            <a:endParaRPr lang="ja-JP" altLang="en-US" dirty="0"/>
          </a:p>
        </p:txBody>
      </p:sp>
      <p:sp>
        <p:nvSpPr>
          <p:cNvPr id="4" name="スライド イメージ プレースホルダー 3"/>
          <p:cNvSpPr>
            <a:spLocks noGrp="1" noRot="1" noChangeAspect="1"/>
          </p:cNvSpPr>
          <p:nvPr>
            <p:ph type="sldImg"/>
          </p:nvPr>
        </p:nvSpPr>
        <p:spPr/>
      </p:sp>
    </p:spTree>
    <p:extLst>
      <p:ext uri="{BB962C8B-B14F-4D97-AF65-F5344CB8AC3E}">
        <p14:creationId xmlns:p14="http://schemas.microsoft.com/office/powerpoint/2010/main" val="234027736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7">
            <a:extLst>
              <a:ext uri="{FF2B5EF4-FFF2-40B4-BE49-F238E27FC236}">
                <a16:creationId xmlns="" xmlns:a16="http://schemas.microsoft.com/office/drawing/2014/main" id="{2989A013-FACF-4DCB-86EC-0A1F23D035E6}"/>
              </a:ext>
            </a:extLst>
          </p:cNvPr>
          <p:cNvSpPr>
            <a:spLocks noGrp="1" noChangeArrowheads="1"/>
          </p:cNvSpPr>
          <p:nvPr>
            <p:ph type="sldNum" sz="quarter" idx="5"/>
          </p:nvPr>
        </p:nvSpPr>
        <p:spPr/>
        <p:txBody>
          <a:bodyPr/>
          <a:lstStyle>
            <a:lvl1pPr>
              <a:defRPr kumimoji="1">
                <a:solidFill>
                  <a:schemeClr val="tx1"/>
                </a:solidFill>
                <a:latin typeface="Calibri" panose="020F0502020204030204" pitchFamily="34" charset="0"/>
                <a:ea typeface="ＭＳ Ｐゴシック" panose="020B0600070205080204" pitchFamily="50" charset="-128"/>
              </a:defRPr>
            </a:lvl1pPr>
            <a:lvl2pPr marL="761523" indent="-292893">
              <a:defRPr kumimoji="1">
                <a:solidFill>
                  <a:schemeClr val="tx1"/>
                </a:solidFill>
                <a:latin typeface="Calibri" panose="020F0502020204030204" pitchFamily="34" charset="0"/>
                <a:ea typeface="ＭＳ Ｐゴシック" panose="020B0600070205080204" pitchFamily="50" charset="-128"/>
              </a:defRPr>
            </a:lvl2pPr>
            <a:lvl3pPr marL="1171574" indent="-234314">
              <a:defRPr kumimoji="1">
                <a:solidFill>
                  <a:schemeClr val="tx1"/>
                </a:solidFill>
                <a:latin typeface="Calibri" panose="020F0502020204030204" pitchFamily="34" charset="0"/>
                <a:ea typeface="ＭＳ Ｐゴシック" panose="020B0600070205080204" pitchFamily="50" charset="-128"/>
              </a:defRPr>
            </a:lvl3pPr>
            <a:lvl4pPr marL="1640203" indent="-234314">
              <a:defRPr kumimoji="1">
                <a:solidFill>
                  <a:schemeClr val="tx1"/>
                </a:solidFill>
                <a:latin typeface="Calibri" panose="020F0502020204030204" pitchFamily="34" charset="0"/>
                <a:ea typeface="ＭＳ Ｐゴシック" panose="020B0600070205080204" pitchFamily="50" charset="-128"/>
              </a:defRPr>
            </a:lvl4pPr>
            <a:lvl5pPr marL="2108833" indent="-234314">
              <a:defRPr kumimoji="1">
                <a:solidFill>
                  <a:schemeClr val="tx1"/>
                </a:solidFill>
                <a:latin typeface="Calibri" panose="020F0502020204030204" pitchFamily="34" charset="0"/>
                <a:ea typeface="ＭＳ Ｐゴシック" panose="020B0600070205080204" pitchFamily="50" charset="-128"/>
              </a:defRPr>
            </a:lvl5pPr>
            <a:lvl6pPr marL="2577463" indent="-234314"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3046092" indent="-234314"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514722" indent="-234314"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983352" indent="-234314"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fld id="{6FC59732-A0FB-4C0B-AD1D-1CF71B21371B}" type="slidenum">
              <a:rPr lang="en-US" altLang="ja-JP" smtClean="0"/>
              <a:pPr/>
              <a:t>14</a:t>
            </a:fld>
            <a:endParaRPr lang="en-US" altLang="ja-JP"/>
          </a:p>
        </p:txBody>
      </p:sp>
      <p:sp>
        <p:nvSpPr>
          <p:cNvPr id="56324" name="Rectangle 3">
            <a:extLst>
              <a:ext uri="{FF2B5EF4-FFF2-40B4-BE49-F238E27FC236}">
                <a16:creationId xmlns="" xmlns:a16="http://schemas.microsoft.com/office/drawing/2014/main" id="{34B38CCC-2904-4BC7-93DA-C46B78AB949E}"/>
              </a:ext>
            </a:extLst>
          </p:cNvPr>
          <p:cNvSpPr>
            <a:spLocks noGrp="1" noChangeArrowheads="1"/>
          </p:cNvSpPr>
          <p:nvPr>
            <p:ph type="body" idx="1"/>
          </p:nvPr>
        </p:nvSpPr>
        <p:spPr/>
        <p:txBody>
          <a:bodyPr/>
          <a:lstStyle/>
          <a:p>
            <a:pPr algn="just">
              <a:spcBef>
                <a:spcPts val="0"/>
              </a:spcBef>
            </a:pPr>
            <a:r>
              <a:rPr lang="ja-JP" altLang="en-US" dirty="0"/>
              <a:t>（スライドを順次紹介していきます。地域に応じて、あるいは実際にあったケースを参考にしながら適宜アレンジしてください）</a:t>
            </a:r>
            <a:endParaRPr lang="en-US" altLang="ja-JP" dirty="0"/>
          </a:p>
          <a:p>
            <a:endParaRPr lang="ja-JP" altLang="en-US" dirty="0"/>
          </a:p>
        </p:txBody>
      </p:sp>
      <p:sp>
        <p:nvSpPr>
          <p:cNvPr id="4" name="スライド イメージ プレースホルダー 3"/>
          <p:cNvSpPr>
            <a:spLocks noGrp="1" noRot="1" noChangeAspect="1"/>
          </p:cNvSpPr>
          <p:nvPr>
            <p:ph type="sldImg"/>
          </p:nvPr>
        </p:nvSpPr>
        <p:spPr/>
      </p:sp>
    </p:spTree>
    <p:extLst>
      <p:ext uri="{BB962C8B-B14F-4D97-AF65-F5344CB8AC3E}">
        <p14:creationId xmlns:p14="http://schemas.microsoft.com/office/powerpoint/2010/main" val="389077326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7">
            <a:extLst>
              <a:ext uri="{FF2B5EF4-FFF2-40B4-BE49-F238E27FC236}">
                <a16:creationId xmlns="" xmlns:a16="http://schemas.microsoft.com/office/drawing/2014/main" id="{B8717170-081F-4FE4-8EFC-486FDBDD1754}"/>
              </a:ext>
            </a:extLst>
          </p:cNvPr>
          <p:cNvSpPr>
            <a:spLocks noGrp="1" noChangeArrowheads="1"/>
          </p:cNvSpPr>
          <p:nvPr>
            <p:ph type="sldNum" sz="quarter" idx="5"/>
          </p:nvPr>
        </p:nvSpPr>
        <p:spPr/>
        <p:txBody>
          <a:bodyPr/>
          <a:lstStyle>
            <a:lvl1pPr>
              <a:defRPr kumimoji="1">
                <a:solidFill>
                  <a:schemeClr val="tx1"/>
                </a:solidFill>
                <a:latin typeface="Calibri" panose="020F0502020204030204" pitchFamily="34" charset="0"/>
                <a:ea typeface="ＭＳ Ｐゴシック" panose="020B0600070205080204" pitchFamily="50" charset="-128"/>
              </a:defRPr>
            </a:lvl1pPr>
            <a:lvl2pPr marL="761523" indent="-292893">
              <a:defRPr kumimoji="1">
                <a:solidFill>
                  <a:schemeClr val="tx1"/>
                </a:solidFill>
                <a:latin typeface="Calibri" panose="020F0502020204030204" pitchFamily="34" charset="0"/>
                <a:ea typeface="ＭＳ Ｐゴシック" panose="020B0600070205080204" pitchFamily="50" charset="-128"/>
              </a:defRPr>
            </a:lvl2pPr>
            <a:lvl3pPr marL="1171574" indent="-234314">
              <a:defRPr kumimoji="1">
                <a:solidFill>
                  <a:schemeClr val="tx1"/>
                </a:solidFill>
                <a:latin typeface="Calibri" panose="020F0502020204030204" pitchFamily="34" charset="0"/>
                <a:ea typeface="ＭＳ Ｐゴシック" panose="020B0600070205080204" pitchFamily="50" charset="-128"/>
              </a:defRPr>
            </a:lvl3pPr>
            <a:lvl4pPr marL="1640203" indent="-234314">
              <a:defRPr kumimoji="1">
                <a:solidFill>
                  <a:schemeClr val="tx1"/>
                </a:solidFill>
                <a:latin typeface="Calibri" panose="020F0502020204030204" pitchFamily="34" charset="0"/>
                <a:ea typeface="ＭＳ Ｐゴシック" panose="020B0600070205080204" pitchFamily="50" charset="-128"/>
              </a:defRPr>
            </a:lvl4pPr>
            <a:lvl5pPr marL="2108833" indent="-234314">
              <a:defRPr kumimoji="1">
                <a:solidFill>
                  <a:schemeClr val="tx1"/>
                </a:solidFill>
                <a:latin typeface="Calibri" panose="020F0502020204030204" pitchFamily="34" charset="0"/>
                <a:ea typeface="ＭＳ Ｐゴシック" panose="020B0600070205080204" pitchFamily="50" charset="-128"/>
              </a:defRPr>
            </a:lvl5pPr>
            <a:lvl6pPr marL="2577463" indent="-234314"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3046092" indent="-234314"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514722" indent="-234314"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983352" indent="-234314"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fld id="{2894A6BE-5886-4AC3-9694-DFB089F3253A}" type="slidenum">
              <a:rPr lang="en-US" altLang="ja-JP" smtClean="0"/>
              <a:pPr/>
              <a:t>15</a:t>
            </a:fld>
            <a:endParaRPr lang="en-US" altLang="ja-JP"/>
          </a:p>
        </p:txBody>
      </p:sp>
      <p:sp>
        <p:nvSpPr>
          <p:cNvPr id="58372" name="Rectangle 3">
            <a:extLst>
              <a:ext uri="{FF2B5EF4-FFF2-40B4-BE49-F238E27FC236}">
                <a16:creationId xmlns="" xmlns:a16="http://schemas.microsoft.com/office/drawing/2014/main" id="{CCBF483A-F58C-42DE-958F-81A2443CCC9B}"/>
              </a:ext>
            </a:extLst>
          </p:cNvPr>
          <p:cNvSpPr>
            <a:spLocks noGrp="1" noChangeArrowheads="1"/>
          </p:cNvSpPr>
          <p:nvPr>
            <p:ph type="body" idx="1"/>
          </p:nvPr>
        </p:nvSpPr>
        <p:spPr/>
        <p:txBody>
          <a:bodyPr/>
          <a:lstStyle/>
          <a:p>
            <a:pPr algn="just">
              <a:spcBef>
                <a:spcPts val="0"/>
              </a:spcBef>
            </a:pPr>
            <a:r>
              <a:rPr lang="ja-JP" altLang="en-US" dirty="0"/>
              <a:t>（スライドを順次紹介していきます。地域に応じて、あるいは実際にあったケースを参考にしながら適宜アレンジしてください）</a:t>
            </a:r>
          </a:p>
          <a:p>
            <a:pPr algn="just">
              <a:spcBef>
                <a:spcPts val="0"/>
              </a:spcBef>
            </a:pPr>
            <a:endParaRPr lang="ja-JP" altLang="en-US" dirty="0"/>
          </a:p>
        </p:txBody>
      </p:sp>
      <p:sp>
        <p:nvSpPr>
          <p:cNvPr id="4" name="スライド イメージ プレースホルダー 3"/>
          <p:cNvSpPr>
            <a:spLocks noGrp="1" noRot="1" noChangeAspect="1"/>
          </p:cNvSpPr>
          <p:nvPr>
            <p:ph type="sldImg"/>
          </p:nvPr>
        </p:nvSpPr>
        <p:spPr/>
      </p:sp>
    </p:spTree>
    <p:extLst>
      <p:ext uri="{BB962C8B-B14F-4D97-AF65-F5344CB8AC3E}">
        <p14:creationId xmlns:p14="http://schemas.microsoft.com/office/powerpoint/2010/main" val="343957327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a:extLst>
              <a:ext uri="{FF2B5EF4-FFF2-40B4-BE49-F238E27FC236}">
                <a16:creationId xmlns="" xmlns:a16="http://schemas.microsoft.com/office/drawing/2014/main" id="{7B7215D3-A762-42E5-913F-517E57EFF22F}"/>
              </a:ext>
            </a:extLst>
          </p:cNvPr>
          <p:cNvSpPr>
            <a:spLocks noGrp="1" noChangeArrowheads="1"/>
          </p:cNvSpPr>
          <p:nvPr>
            <p:ph type="sldNum" sz="quarter" idx="5"/>
          </p:nvPr>
        </p:nvSpPr>
        <p:spPr/>
        <p:txBody>
          <a:bodyPr/>
          <a:lstStyle>
            <a:lvl1pPr>
              <a:defRPr kumimoji="1">
                <a:solidFill>
                  <a:schemeClr val="tx1"/>
                </a:solidFill>
                <a:latin typeface="Calibri" panose="020F0502020204030204" pitchFamily="34" charset="0"/>
                <a:ea typeface="ＭＳ Ｐゴシック" panose="020B0600070205080204" pitchFamily="50" charset="-128"/>
              </a:defRPr>
            </a:lvl1pPr>
            <a:lvl2pPr marL="761523" indent="-292893">
              <a:defRPr kumimoji="1">
                <a:solidFill>
                  <a:schemeClr val="tx1"/>
                </a:solidFill>
                <a:latin typeface="Calibri" panose="020F0502020204030204" pitchFamily="34" charset="0"/>
                <a:ea typeface="ＭＳ Ｐゴシック" panose="020B0600070205080204" pitchFamily="50" charset="-128"/>
              </a:defRPr>
            </a:lvl2pPr>
            <a:lvl3pPr marL="1171574" indent="-234314">
              <a:defRPr kumimoji="1">
                <a:solidFill>
                  <a:schemeClr val="tx1"/>
                </a:solidFill>
                <a:latin typeface="Calibri" panose="020F0502020204030204" pitchFamily="34" charset="0"/>
                <a:ea typeface="ＭＳ Ｐゴシック" panose="020B0600070205080204" pitchFamily="50" charset="-128"/>
              </a:defRPr>
            </a:lvl3pPr>
            <a:lvl4pPr marL="1640203" indent="-234314">
              <a:defRPr kumimoji="1">
                <a:solidFill>
                  <a:schemeClr val="tx1"/>
                </a:solidFill>
                <a:latin typeface="Calibri" panose="020F0502020204030204" pitchFamily="34" charset="0"/>
                <a:ea typeface="ＭＳ Ｐゴシック" panose="020B0600070205080204" pitchFamily="50" charset="-128"/>
              </a:defRPr>
            </a:lvl4pPr>
            <a:lvl5pPr marL="2108833" indent="-234314">
              <a:defRPr kumimoji="1">
                <a:solidFill>
                  <a:schemeClr val="tx1"/>
                </a:solidFill>
                <a:latin typeface="Calibri" panose="020F0502020204030204" pitchFamily="34" charset="0"/>
                <a:ea typeface="ＭＳ Ｐゴシック" panose="020B0600070205080204" pitchFamily="50" charset="-128"/>
              </a:defRPr>
            </a:lvl5pPr>
            <a:lvl6pPr marL="2577463" indent="-234314"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3046092" indent="-234314"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514722" indent="-234314"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983352" indent="-234314"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fld id="{60D95F4A-A6CC-4F6E-9CEF-4187D46D5A54}" type="slidenum">
              <a:rPr lang="en-US" altLang="ja-JP" smtClean="0"/>
              <a:pPr/>
              <a:t>16</a:t>
            </a:fld>
            <a:endParaRPr lang="en-US" altLang="ja-JP"/>
          </a:p>
        </p:txBody>
      </p:sp>
      <p:sp>
        <p:nvSpPr>
          <p:cNvPr id="60420" name="Rectangle 3">
            <a:extLst>
              <a:ext uri="{FF2B5EF4-FFF2-40B4-BE49-F238E27FC236}">
                <a16:creationId xmlns="" xmlns:a16="http://schemas.microsoft.com/office/drawing/2014/main" id="{F0F15EA9-CADB-494A-B4F0-C67581DA49F9}"/>
              </a:ext>
            </a:extLst>
          </p:cNvPr>
          <p:cNvSpPr>
            <a:spLocks noGrp="1" noChangeArrowheads="1"/>
          </p:cNvSpPr>
          <p:nvPr>
            <p:ph type="body" idx="1"/>
          </p:nvPr>
        </p:nvSpPr>
        <p:spPr/>
        <p:txBody>
          <a:bodyPr/>
          <a:lstStyle/>
          <a:p>
            <a:pPr algn="just">
              <a:spcBef>
                <a:spcPts val="0"/>
              </a:spcBef>
            </a:pPr>
            <a:r>
              <a:rPr lang="ja-JP" altLang="en-US" dirty="0"/>
              <a:t>（スライドを順次紹介していきます。地域に応じて、あるいは実際にあったケースを参考にしながら適宜アレンジしてください）</a:t>
            </a:r>
          </a:p>
          <a:p>
            <a:pPr algn="just">
              <a:spcBef>
                <a:spcPts val="0"/>
              </a:spcBef>
            </a:pPr>
            <a:endParaRPr lang="ja-JP" altLang="en-US" dirty="0"/>
          </a:p>
        </p:txBody>
      </p:sp>
      <p:sp>
        <p:nvSpPr>
          <p:cNvPr id="4" name="スライド イメージ プレースホルダー 3"/>
          <p:cNvSpPr>
            <a:spLocks noGrp="1" noRot="1" noChangeAspect="1"/>
          </p:cNvSpPr>
          <p:nvPr>
            <p:ph type="sldImg"/>
          </p:nvPr>
        </p:nvSpPr>
        <p:spPr/>
      </p:sp>
    </p:spTree>
    <p:extLst>
      <p:ext uri="{BB962C8B-B14F-4D97-AF65-F5344CB8AC3E}">
        <p14:creationId xmlns:p14="http://schemas.microsoft.com/office/powerpoint/2010/main" val="72524888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7">
            <a:extLst>
              <a:ext uri="{FF2B5EF4-FFF2-40B4-BE49-F238E27FC236}">
                <a16:creationId xmlns="" xmlns:a16="http://schemas.microsoft.com/office/drawing/2014/main" id="{42FB606C-CF6B-4AF6-98E2-D2DF1C93C89B}"/>
              </a:ext>
            </a:extLst>
          </p:cNvPr>
          <p:cNvSpPr>
            <a:spLocks noGrp="1" noChangeArrowheads="1"/>
          </p:cNvSpPr>
          <p:nvPr>
            <p:ph type="sldNum" sz="quarter" idx="5"/>
          </p:nvPr>
        </p:nvSpPr>
        <p:spPr/>
        <p:txBody>
          <a:bodyPr/>
          <a:lstStyle>
            <a:lvl1pPr>
              <a:defRPr kumimoji="1">
                <a:solidFill>
                  <a:schemeClr val="tx1"/>
                </a:solidFill>
                <a:latin typeface="Calibri" panose="020F0502020204030204" pitchFamily="34" charset="0"/>
                <a:ea typeface="ＭＳ Ｐゴシック" panose="020B0600070205080204" pitchFamily="50" charset="-128"/>
              </a:defRPr>
            </a:lvl1pPr>
            <a:lvl2pPr marL="761523" indent="-292893">
              <a:defRPr kumimoji="1">
                <a:solidFill>
                  <a:schemeClr val="tx1"/>
                </a:solidFill>
                <a:latin typeface="Calibri" panose="020F0502020204030204" pitchFamily="34" charset="0"/>
                <a:ea typeface="ＭＳ Ｐゴシック" panose="020B0600070205080204" pitchFamily="50" charset="-128"/>
              </a:defRPr>
            </a:lvl2pPr>
            <a:lvl3pPr marL="1171574" indent="-234314">
              <a:defRPr kumimoji="1">
                <a:solidFill>
                  <a:schemeClr val="tx1"/>
                </a:solidFill>
                <a:latin typeface="Calibri" panose="020F0502020204030204" pitchFamily="34" charset="0"/>
                <a:ea typeface="ＭＳ Ｐゴシック" panose="020B0600070205080204" pitchFamily="50" charset="-128"/>
              </a:defRPr>
            </a:lvl3pPr>
            <a:lvl4pPr marL="1640203" indent="-234314">
              <a:defRPr kumimoji="1">
                <a:solidFill>
                  <a:schemeClr val="tx1"/>
                </a:solidFill>
                <a:latin typeface="Calibri" panose="020F0502020204030204" pitchFamily="34" charset="0"/>
                <a:ea typeface="ＭＳ Ｐゴシック" panose="020B0600070205080204" pitchFamily="50" charset="-128"/>
              </a:defRPr>
            </a:lvl4pPr>
            <a:lvl5pPr marL="2108833" indent="-234314">
              <a:defRPr kumimoji="1">
                <a:solidFill>
                  <a:schemeClr val="tx1"/>
                </a:solidFill>
                <a:latin typeface="Calibri" panose="020F0502020204030204" pitchFamily="34" charset="0"/>
                <a:ea typeface="ＭＳ Ｐゴシック" panose="020B0600070205080204" pitchFamily="50" charset="-128"/>
              </a:defRPr>
            </a:lvl5pPr>
            <a:lvl6pPr marL="2577463" indent="-234314"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3046092" indent="-234314"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514722" indent="-234314"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983352" indent="-234314"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fld id="{084B03B8-08FF-4050-BE0B-841ABE488735}" type="slidenum">
              <a:rPr lang="en-US" altLang="ja-JP" smtClean="0"/>
              <a:pPr/>
              <a:t>17</a:t>
            </a:fld>
            <a:endParaRPr lang="en-US" altLang="ja-JP"/>
          </a:p>
        </p:txBody>
      </p:sp>
      <p:sp>
        <p:nvSpPr>
          <p:cNvPr id="3" name="スライド イメージ プレースホルダー 2"/>
          <p:cNvSpPr>
            <a:spLocks noGrp="1" noRot="1" noChangeAspect="1"/>
          </p:cNvSpPr>
          <p:nvPr>
            <p:ph type="sldImg"/>
          </p:nvPr>
        </p:nvSpPr>
        <p:spPr/>
      </p:sp>
      <p:sp>
        <p:nvSpPr>
          <p:cNvPr id="4" name="ノート プレースホルダー 3"/>
          <p:cNvSpPr>
            <a:spLocks noGrp="1"/>
          </p:cNvSpPr>
          <p:nvPr>
            <p:ph type="body" idx="1"/>
          </p:nvPr>
        </p:nvSpPr>
        <p:spPr/>
        <p:txBody>
          <a:bodyPr/>
          <a:lstStyle/>
          <a:p>
            <a:endParaRPr kumimoji="1" lang="ja-JP" altLang="en-US"/>
          </a:p>
        </p:txBody>
      </p:sp>
    </p:spTree>
    <p:extLst>
      <p:ext uri="{BB962C8B-B14F-4D97-AF65-F5344CB8AC3E}">
        <p14:creationId xmlns:p14="http://schemas.microsoft.com/office/powerpoint/2010/main" val="155510367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7">
            <a:extLst>
              <a:ext uri="{FF2B5EF4-FFF2-40B4-BE49-F238E27FC236}">
                <a16:creationId xmlns="" xmlns:a16="http://schemas.microsoft.com/office/drawing/2014/main" id="{59A9E1F4-828E-4F36-866C-4D6CDCE1D5F7}"/>
              </a:ext>
            </a:extLst>
          </p:cNvPr>
          <p:cNvSpPr>
            <a:spLocks noGrp="1" noChangeArrowheads="1"/>
          </p:cNvSpPr>
          <p:nvPr>
            <p:ph type="sldNum" sz="quarter" idx="5"/>
          </p:nvPr>
        </p:nvSpPr>
        <p:spPr/>
        <p:txBody>
          <a:bodyPr/>
          <a:lstStyle>
            <a:lvl1pPr>
              <a:defRPr kumimoji="1">
                <a:solidFill>
                  <a:schemeClr val="tx1"/>
                </a:solidFill>
                <a:latin typeface="Calibri" panose="020F0502020204030204" pitchFamily="34" charset="0"/>
                <a:ea typeface="ＭＳ Ｐゴシック" panose="020B0600070205080204" pitchFamily="50" charset="-128"/>
              </a:defRPr>
            </a:lvl1pPr>
            <a:lvl2pPr marL="761523" indent="-292893">
              <a:defRPr kumimoji="1">
                <a:solidFill>
                  <a:schemeClr val="tx1"/>
                </a:solidFill>
                <a:latin typeface="Calibri" panose="020F0502020204030204" pitchFamily="34" charset="0"/>
                <a:ea typeface="ＭＳ Ｐゴシック" panose="020B0600070205080204" pitchFamily="50" charset="-128"/>
              </a:defRPr>
            </a:lvl2pPr>
            <a:lvl3pPr marL="1171574" indent="-234314">
              <a:defRPr kumimoji="1">
                <a:solidFill>
                  <a:schemeClr val="tx1"/>
                </a:solidFill>
                <a:latin typeface="Calibri" panose="020F0502020204030204" pitchFamily="34" charset="0"/>
                <a:ea typeface="ＭＳ Ｐゴシック" panose="020B0600070205080204" pitchFamily="50" charset="-128"/>
              </a:defRPr>
            </a:lvl3pPr>
            <a:lvl4pPr marL="1640203" indent="-234314">
              <a:defRPr kumimoji="1">
                <a:solidFill>
                  <a:schemeClr val="tx1"/>
                </a:solidFill>
                <a:latin typeface="Calibri" panose="020F0502020204030204" pitchFamily="34" charset="0"/>
                <a:ea typeface="ＭＳ Ｐゴシック" panose="020B0600070205080204" pitchFamily="50" charset="-128"/>
              </a:defRPr>
            </a:lvl4pPr>
            <a:lvl5pPr marL="2108833" indent="-234314">
              <a:defRPr kumimoji="1">
                <a:solidFill>
                  <a:schemeClr val="tx1"/>
                </a:solidFill>
                <a:latin typeface="Calibri" panose="020F0502020204030204" pitchFamily="34" charset="0"/>
                <a:ea typeface="ＭＳ Ｐゴシック" panose="020B0600070205080204" pitchFamily="50" charset="-128"/>
              </a:defRPr>
            </a:lvl5pPr>
            <a:lvl6pPr marL="2577463" indent="-234314"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3046092" indent="-234314"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514722" indent="-234314"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983352" indent="-234314"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fld id="{23780847-5782-4DA1-B7F2-25AB506DF521}" type="slidenum">
              <a:rPr lang="en-US" altLang="ja-JP" smtClean="0"/>
              <a:pPr/>
              <a:t>18</a:t>
            </a:fld>
            <a:endParaRPr lang="en-US" altLang="ja-JP"/>
          </a:p>
        </p:txBody>
      </p:sp>
      <p:sp>
        <p:nvSpPr>
          <p:cNvPr id="3" name="スライド イメージ プレースホルダー 2"/>
          <p:cNvSpPr>
            <a:spLocks noGrp="1" noRot="1" noChangeAspect="1"/>
          </p:cNvSpPr>
          <p:nvPr>
            <p:ph type="sldImg"/>
          </p:nvPr>
        </p:nvSpPr>
        <p:spPr/>
      </p:sp>
      <p:sp>
        <p:nvSpPr>
          <p:cNvPr id="4" name="ノート プレースホルダー 3"/>
          <p:cNvSpPr>
            <a:spLocks noGrp="1"/>
          </p:cNvSpPr>
          <p:nvPr>
            <p:ph type="body" idx="1"/>
          </p:nvPr>
        </p:nvSpPr>
        <p:spPr/>
        <p:txBody>
          <a:bodyPr/>
          <a:lstStyle/>
          <a:p>
            <a:endParaRPr kumimoji="1" lang="ja-JP" altLang="en-US"/>
          </a:p>
        </p:txBody>
      </p:sp>
    </p:spTree>
    <p:extLst>
      <p:ext uri="{BB962C8B-B14F-4D97-AF65-F5344CB8AC3E}">
        <p14:creationId xmlns:p14="http://schemas.microsoft.com/office/powerpoint/2010/main" val="173763669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7">
            <a:extLst>
              <a:ext uri="{FF2B5EF4-FFF2-40B4-BE49-F238E27FC236}">
                <a16:creationId xmlns="" xmlns:a16="http://schemas.microsoft.com/office/drawing/2014/main" id="{0B7EB6BA-ED1C-4FD3-92D6-4C9C3599A419}"/>
              </a:ext>
            </a:extLst>
          </p:cNvPr>
          <p:cNvSpPr>
            <a:spLocks noGrp="1" noChangeArrowheads="1"/>
          </p:cNvSpPr>
          <p:nvPr>
            <p:ph type="sldNum" sz="quarter" idx="5"/>
          </p:nvPr>
        </p:nvSpPr>
        <p:spPr/>
        <p:txBody>
          <a:bodyPr/>
          <a:lstStyle>
            <a:lvl1pPr>
              <a:defRPr kumimoji="1">
                <a:solidFill>
                  <a:schemeClr val="tx1"/>
                </a:solidFill>
                <a:latin typeface="Calibri" panose="020F0502020204030204" pitchFamily="34" charset="0"/>
                <a:ea typeface="ＭＳ Ｐゴシック" panose="020B0600070205080204" pitchFamily="50" charset="-128"/>
              </a:defRPr>
            </a:lvl1pPr>
            <a:lvl2pPr marL="761523" indent="-292893">
              <a:defRPr kumimoji="1">
                <a:solidFill>
                  <a:schemeClr val="tx1"/>
                </a:solidFill>
                <a:latin typeface="Calibri" panose="020F0502020204030204" pitchFamily="34" charset="0"/>
                <a:ea typeface="ＭＳ Ｐゴシック" panose="020B0600070205080204" pitchFamily="50" charset="-128"/>
              </a:defRPr>
            </a:lvl2pPr>
            <a:lvl3pPr marL="1171574" indent="-234314">
              <a:defRPr kumimoji="1">
                <a:solidFill>
                  <a:schemeClr val="tx1"/>
                </a:solidFill>
                <a:latin typeface="Calibri" panose="020F0502020204030204" pitchFamily="34" charset="0"/>
                <a:ea typeface="ＭＳ Ｐゴシック" panose="020B0600070205080204" pitchFamily="50" charset="-128"/>
              </a:defRPr>
            </a:lvl3pPr>
            <a:lvl4pPr marL="1640203" indent="-234314">
              <a:defRPr kumimoji="1">
                <a:solidFill>
                  <a:schemeClr val="tx1"/>
                </a:solidFill>
                <a:latin typeface="Calibri" panose="020F0502020204030204" pitchFamily="34" charset="0"/>
                <a:ea typeface="ＭＳ Ｐゴシック" panose="020B0600070205080204" pitchFamily="50" charset="-128"/>
              </a:defRPr>
            </a:lvl4pPr>
            <a:lvl5pPr marL="2108833" indent="-234314">
              <a:defRPr kumimoji="1">
                <a:solidFill>
                  <a:schemeClr val="tx1"/>
                </a:solidFill>
                <a:latin typeface="Calibri" panose="020F0502020204030204" pitchFamily="34" charset="0"/>
                <a:ea typeface="ＭＳ Ｐゴシック" panose="020B0600070205080204" pitchFamily="50" charset="-128"/>
              </a:defRPr>
            </a:lvl5pPr>
            <a:lvl6pPr marL="2577463" indent="-234314"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3046092" indent="-234314"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514722" indent="-234314"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983352" indent="-234314"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fld id="{E6F94A30-6DE4-416A-8147-7803A77FA841}" type="slidenum">
              <a:rPr lang="en-US" altLang="ja-JP" smtClean="0"/>
              <a:pPr/>
              <a:t>19</a:t>
            </a:fld>
            <a:endParaRPr lang="en-US" altLang="ja-JP"/>
          </a:p>
        </p:txBody>
      </p:sp>
      <p:sp>
        <p:nvSpPr>
          <p:cNvPr id="66564" name="Rectangle 3">
            <a:extLst>
              <a:ext uri="{FF2B5EF4-FFF2-40B4-BE49-F238E27FC236}">
                <a16:creationId xmlns="" xmlns:a16="http://schemas.microsoft.com/office/drawing/2014/main" id="{FCEDC45E-7645-4C4E-B99E-D2F1F3943B37}"/>
              </a:ext>
            </a:extLst>
          </p:cNvPr>
          <p:cNvSpPr>
            <a:spLocks noGrp="1" noChangeArrowheads="1"/>
          </p:cNvSpPr>
          <p:nvPr>
            <p:ph type="body" idx="1"/>
          </p:nvPr>
        </p:nvSpPr>
        <p:spPr/>
        <p:txBody>
          <a:bodyPr/>
          <a:lstStyle/>
          <a:p>
            <a:pPr algn="just">
              <a:spcBef>
                <a:spcPts val="0"/>
              </a:spcBef>
            </a:pPr>
            <a:r>
              <a:rPr lang="ja-JP" altLang="en-US" dirty="0"/>
              <a:t>ここでは、一般的な日本人の老化についてお伝えします。</a:t>
            </a:r>
            <a:endParaRPr lang="en-US" altLang="ja-JP" dirty="0"/>
          </a:p>
          <a:p>
            <a:pPr algn="just">
              <a:spcBef>
                <a:spcPts val="0"/>
              </a:spcBef>
            </a:pPr>
            <a:r>
              <a:rPr lang="ja-JP" altLang="en-US" dirty="0"/>
              <a:t>そのうえで、簡単なチェックのポイントをお伝えできればと思います。</a:t>
            </a:r>
            <a:endParaRPr lang="en-US" altLang="ja-JP" dirty="0"/>
          </a:p>
        </p:txBody>
      </p:sp>
      <p:sp>
        <p:nvSpPr>
          <p:cNvPr id="4" name="スライド イメージ プレースホルダー 3"/>
          <p:cNvSpPr>
            <a:spLocks noGrp="1" noRot="1" noChangeAspect="1"/>
          </p:cNvSpPr>
          <p:nvPr>
            <p:ph type="sldImg"/>
          </p:nvPr>
        </p:nvSpPr>
        <p:spPr/>
      </p:sp>
    </p:spTree>
    <p:extLst>
      <p:ext uri="{BB962C8B-B14F-4D97-AF65-F5344CB8AC3E}">
        <p14:creationId xmlns:p14="http://schemas.microsoft.com/office/powerpoint/2010/main" val="190072610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a:extLst>
              <a:ext uri="{FF2B5EF4-FFF2-40B4-BE49-F238E27FC236}">
                <a16:creationId xmlns="" xmlns:a16="http://schemas.microsoft.com/office/drawing/2014/main" id="{707E2D81-7927-439F-9612-2885E3CBD152}"/>
              </a:ext>
            </a:extLst>
          </p:cNvPr>
          <p:cNvSpPr>
            <a:spLocks noGrp="1" noChangeArrowheads="1"/>
          </p:cNvSpPr>
          <p:nvPr>
            <p:ph type="sldNum" sz="quarter" idx="5"/>
          </p:nvPr>
        </p:nvSpPr>
        <p:spPr/>
        <p:txBody>
          <a:bodyPr/>
          <a:lstStyle>
            <a:lvl1pPr>
              <a:defRPr kumimoji="1">
                <a:solidFill>
                  <a:schemeClr val="tx1"/>
                </a:solidFill>
                <a:latin typeface="Calibri" panose="020F0502020204030204" pitchFamily="34" charset="0"/>
                <a:ea typeface="ＭＳ Ｐゴシック" panose="020B0600070205080204" pitchFamily="50" charset="-128"/>
              </a:defRPr>
            </a:lvl1pPr>
            <a:lvl2pPr marL="761523" indent="-292893">
              <a:defRPr kumimoji="1">
                <a:solidFill>
                  <a:schemeClr val="tx1"/>
                </a:solidFill>
                <a:latin typeface="Calibri" panose="020F0502020204030204" pitchFamily="34" charset="0"/>
                <a:ea typeface="ＭＳ Ｐゴシック" panose="020B0600070205080204" pitchFamily="50" charset="-128"/>
              </a:defRPr>
            </a:lvl2pPr>
            <a:lvl3pPr marL="1171574" indent="-234314">
              <a:defRPr kumimoji="1">
                <a:solidFill>
                  <a:schemeClr val="tx1"/>
                </a:solidFill>
                <a:latin typeface="Calibri" panose="020F0502020204030204" pitchFamily="34" charset="0"/>
                <a:ea typeface="ＭＳ Ｐゴシック" panose="020B0600070205080204" pitchFamily="50" charset="-128"/>
              </a:defRPr>
            </a:lvl3pPr>
            <a:lvl4pPr marL="1640203" indent="-234314">
              <a:defRPr kumimoji="1">
                <a:solidFill>
                  <a:schemeClr val="tx1"/>
                </a:solidFill>
                <a:latin typeface="Calibri" panose="020F0502020204030204" pitchFamily="34" charset="0"/>
                <a:ea typeface="ＭＳ Ｐゴシック" panose="020B0600070205080204" pitchFamily="50" charset="-128"/>
              </a:defRPr>
            </a:lvl4pPr>
            <a:lvl5pPr marL="2108833" indent="-234314">
              <a:defRPr kumimoji="1">
                <a:solidFill>
                  <a:schemeClr val="tx1"/>
                </a:solidFill>
                <a:latin typeface="Calibri" panose="020F0502020204030204" pitchFamily="34" charset="0"/>
                <a:ea typeface="ＭＳ Ｐゴシック" panose="020B0600070205080204" pitchFamily="50" charset="-128"/>
              </a:defRPr>
            </a:lvl5pPr>
            <a:lvl6pPr marL="2577463" indent="-234314"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3046092" indent="-234314"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514722" indent="-234314"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983352" indent="-234314"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fld id="{62FAAD6D-CB4E-4C14-BF32-9F51C9B2E708}" type="slidenum">
              <a:rPr lang="en-US" altLang="ja-JP" smtClean="0"/>
              <a:pPr/>
              <a:t>2</a:t>
            </a:fld>
            <a:endParaRPr lang="en-US" altLang="ja-JP"/>
          </a:p>
        </p:txBody>
      </p:sp>
      <p:sp>
        <p:nvSpPr>
          <p:cNvPr id="30724" name="Rectangle 3">
            <a:extLst>
              <a:ext uri="{FF2B5EF4-FFF2-40B4-BE49-F238E27FC236}">
                <a16:creationId xmlns="" xmlns:a16="http://schemas.microsoft.com/office/drawing/2014/main" id="{38626567-DBA0-4BF7-9D19-26D99BB4488A}"/>
              </a:ext>
            </a:extLst>
          </p:cNvPr>
          <p:cNvSpPr>
            <a:spLocks noGrp="1" noChangeArrowheads="1"/>
          </p:cNvSpPr>
          <p:nvPr>
            <p:ph type="body" idx="1"/>
          </p:nvPr>
        </p:nvSpPr>
        <p:spPr/>
        <p:txBody>
          <a:bodyPr/>
          <a:lstStyle/>
          <a:p>
            <a:pPr algn="just">
              <a:spcBef>
                <a:spcPts val="0"/>
              </a:spcBef>
            </a:pPr>
            <a:r>
              <a:rPr lang="ja-JP" altLang="en-US" dirty="0" smtClean="0"/>
              <a:t>本日</a:t>
            </a:r>
            <a:r>
              <a:rPr lang="ja-JP" altLang="en-US" dirty="0"/>
              <a:t>はご参加いただきありがとうございます。このセミナーは離れて暮らしている皆さんがこれから直面するであろう、あるいは現在進行形の方もいらっしゃるかもしれませんが、親御さんの老いを感じた時のために、知っておくとちょっと便利なことを考えていきたいと思っています。</a:t>
            </a:r>
            <a:endParaRPr lang="en-US" altLang="ja-JP" dirty="0"/>
          </a:p>
          <a:p>
            <a:pPr algn="just">
              <a:spcBef>
                <a:spcPts val="0"/>
              </a:spcBef>
            </a:pPr>
            <a:endParaRPr lang="en-US" altLang="ja-JP" dirty="0" smtClean="0"/>
          </a:p>
          <a:p>
            <a:pPr algn="just">
              <a:spcBef>
                <a:spcPts val="0"/>
              </a:spcBef>
            </a:pPr>
            <a:r>
              <a:rPr lang="ja-JP" altLang="en-US" dirty="0" smtClean="0"/>
              <a:t>さて</a:t>
            </a:r>
            <a:r>
              <a:rPr lang="ja-JP" altLang="en-US" dirty="0"/>
              <a:t>、皆さん、ご両親のことを思ってください。二人で暮らしている間は世話を焼き、喧嘩をしながらでも頑張っています。いざ、どちらかが欠けた時、一人暮らしを続けるのは困難になると思う方、手をあげてください。</a:t>
            </a:r>
            <a:endParaRPr lang="en-US" altLang="ja-JP" dirty="0"/>
          </a:p>
          <a:p>
            <a:pPr algn="just">
              <a:spcBef>
                <a:spcPts val="0"/>
              </a:spcBef>
            </a:pPr>
            <a:endParaRPr lang="en-US" altLang="ja-JP" dirty="0" smtClean="0"/>
          </a:p>
          <a:p>
            <a:pPr algn="just">
              <a:spcBef>
                <a:spcPts val="0"/>
              </a:spcBef>
            </a:pPr>
            <a:r>
              <a:rPr lang="ja-JP" altLang="en-US" dirty="0" smtClean="0"/>
              <a:t>（</a:t>
            </a:r>
            <a:r>
              <a:rPr lang="ja-JP" altLang="en-US" dirty="0"/>
              <a:t>たとえば、お父様が残された場合、お母様が残された場合、などと具体的な状況を提示してもいいでしょう）</a:t>
            </a:r>
          </a:p>
          <a:p>
            <a:pPr algn="just">
              <a:spcBef>
                <a:spcPts val="0"/>
              </a:spcBef>
            </a:pPr>
            <a:endParaRPr lang="ja-JP" altLang="en-US" dirty="0"/>
          </a:p>
        </p:txBody>
      </p:sp>
      <p:sp>
        <p:nvSpPr>
          <p:cNvPr id="4" name="スライド イメージ プレースホルダー 3"/>
          <p:cNvSpPr>
            <a:spLocks noGrp="1" noRot="1" noChangeAspect="1"/>
          </p:cNvSpPr>
          <p:nvPr>
            <p:ph type="sldImg"/>
          </p:nvPr>
        </p:nvSpPr>
        <p:spPr/>
      </p:sp>
    </p:spTree>
    <p:extLst>
      <p:ext uri="{BB962C8B-B14F-4D97-AF65-F5344CB8AC3E}">
        <p14:creationId xmlns:p14="http://schemas.microsoft.com/office/powerpoint/2010/main" val="257385324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7">
            <a:extLst>
              <a:ext uri="{FF2B5EF4-FFF2-40B4-BE49-F238E27FC236}">
                <a16:creationId xmlns="" xmlns:a16="http://schemas.microsoft.com/office/drawing/2014/main" id="{307589E1-6127-4C24-A883-0DBB02422834}"/>
              </a:ext>
            </a:extLst>
          </p:cNvPr>
          <p:cNvSpPr>
            <a:spLocks noGrp="1" noChangeArrowheads="1"/>
          </p:cNvSpPr>
          <p:nvPr>
            <p:ph type="sldNum" sz="quarter" idx="5"/>
          </p:nvPr>
        </p:nvSpPr>
        <p:spPr/>
        <p:txBody>
          <a:bodyPr/>
          <a:lstStyle>
            <a:lvl1pPr>
              <a:defRPr kumimoji="1">
                <a:solidFill>
                  <a:schemeClr val="tx1"/>
                </a:solidFill>
                <a:latin typeface="Calibri" panose="020F0502020204030204" pitchFamily="34" charset="0"/>
                <a:ea typeface="ＭＳ Ｐゴシック" panose="020B0600070205080204" pitchFamily="50" charset="-128"/>
              </a:defRPr>
            </a:lvl1pPr>
            <a:lvl2pPr marL="761523" indent="-292893">
              <a:defRPr kumimoji="1">
                <a:solidFill>
                  <a:schemeClr val="tx1"/>
                </a:solidFill>
                <a:latin typeface="Calibri" panose="020F0502020204030204" pitchFamily="34" charset="0"/>
                <a:ea typeface="ＭＳ Ｐゴシック" panose="020B0600070205080204" pitchFamily="50" charset="-128"/>
              </a:defRPr>
            </a:lvl2pPr>
            <a:lvl3pPr marL="1171574" indent="-234314">
              <a:defRPr kumimoji="1">
                <a:solidFill>
                  <a:schemeClr val="tx1"/>
                </a:solidFill>
                <a:latin typeface="Calibri" panose="020F0502020204030204" pitchFamily="34" charset="0"/>
                <a:ea typeface="ＭＳ Ｐゴシック" panose="020B0600070205080204" pitchFamily="50" charset="-128"/>
              </a:defRPr>
            </a:lvl3pPr>
            <a:lvl4pPr marL="1640203" indent="-234314">
              <a:defRPr kumimoji="1">
                <a:solidFill>
                  <a:schemeClr val="tx1"/>
                </a:solidFill>
                <a:latin typeface="Calibri" panose="020F0502020204030204" pitchFamily="34" charset="0"/>
                <a:ea typeface="ＭＳ Ｐゴシック" panose="020B0600070205080204" pitchFamily="50" charset="-128"/>
              </a:defRPr>
            </a:lvl4pPr>
            <a:lvl5pPr marL="2108833" indent="-234314">
              <a:defRPr kumimoji="1">
                <a:solidFill>
                  <a:schemeClr val="tx1"/>
                </a:solidFill>
                <a:latin typeface="Calibri" panose="020F0502020204030204" pitchFamily="34" charset="0"/>
                <a:ea typeface="ＭＳ Ｐゴシック" panose="020B0600070205080204" pitchFamily="50" charset="-128"/>
              </a:defRPr>
            </a:lvl5pPr>
            <a:lvl6pPr marL="2577463" indent="-234314"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3046092" indent="-234314"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514722" indent="-234314"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983352" indent="-234314"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fld id="{97D423E1-262A-4A1C-908B-B589F5C5F0A7}" type="slidenum">
              <a:rPr lang="en-US" altLang="ja-JP" smtClean="0"/>
              <a:pPr/>
              <a:t>20</a:t>
            </a:fld>
            <a:endParaRPr lang="en-US" altLang="ja-JP"/>
          </a:p>
        </p:txBody>
      </p:sp>
      <p:sp>
        <p:nvSpPr>
          <p:cNvPr id="68612" name="Rectangle 3">
            <a:extLst>
              <a:ext uri="{FF2B5EF4-FFF2-40B4-BE49-F238E27FC236}">
                <a16:creationId xmlns="" xmlns:a16="http://schemas.microsoft.com/office/drawing/2014/main" id="{B253A13C-0050-4F16-A2D0-A01B55276371}"/>
              </a:ext>
            </a:extLst>
          </p:cNvPr>
          <p:cNvSpPr>
            <a:spLocks noGrp="1" noChangeArrowheads="1"/>
          </p:cNvSpPr>
          <p:nvPr>
            <p:ph type="body" idx="1"/>
          </p:nvPr>
        </p:nvSpPr>
        <p:spPr/>
        <p:txBody>
          <a:bodyPr/>
          <a:lstStyle/>
          <a:p>
            <a:pPr algn="just"/>
            <a:r>
              <a:rPr lang="ja-JP" altLang="en-US" dirty="0"/>
              <a:t>はじめに日本人の老化についてみてみましょう。</a:t>
            </a:r>
          </a:p>
          <a:p>
            <a:endParaRPr lang="ja-JP" altLang="en-US" dirty="0"/>
          </a:p>
        </p:txBody>
      </p:sp>
      <p:sp>
        <p:nvSpPr>
          <p:cNvPr id="4" name="スライド イメージ プレースホルダー 3"/>
          <p:cNvSpPr>
            <a:spLocks noGrp="1" noRot="1" noChangeAspect="1"/>
          </p:cNvSpPr>
          <p:nvPr>
            <p:ph type="sldImg"/>
          </p:nvPr>
        </p:nvSpPr>
        <p:spPr/>
      </p:sp>
    </p:spTree>
    <p:extLst>
      <p:ext uri="{BB962C8B-B14F-4D97-AF65-F5344CB8AC3E}">
        <p14:creationId xmlns:p14="http://schemas.microsoft.com/office/powerpoint/2010/main" val="237094148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7">
            <a:extLst>
              <a:ext uri="{FF2B5EF4-FFF2-40B4-BE49-F238E27FC236}">
                <a16:creationId xmlns="" xmlns:a16="http://schemas.microsoft.com/office/drawing/2014/main" id="{899DE10D-D86C-44A4-AC9A-9881A449A818}"/>
              </a:ext>
            </a:extLst>
          </p:cNvPr>
          <p:cNvSpPr>
            <a:spLocks noGrp="1" noChangeArrowheads="1"/>
          </p:cNvSpPr>
          <p:nvPr>
            <p:ph type="sldNum" sz="quarter" idx="5"/>
          </p:nvPr>
        </p:nvSpPr>
        <p:spPr/>
        <p:txBody>
          <a:bodyPr/>
          <a:lstStyle>
            <a:lvl1pPr>
              <a:defRPr kumimoji="1">
                <a:solidFill>
                  <a:schemeClr val="tx1"/>
                </a:solidFill>
                <a:latin typeface="Calibri" panose="020F0502020204030204" pitchFamily="34" charset="0"/>
                <a:ea typeface="ＭＳ Ｐゴシック" panose="020B0600070205080204" pitchFamily="50" charset="-128"/>
              </a:defRPr>
            </a:lvl1pPr>
            <a:lvl2pPr marL="761523" indent="-292893">
              <a:defRPr kumimoji="1">
                <a:solidFill>
                  <a:schemeClr val="tx1"/>
                </a:solidFill>
                <a:latin typeface="Calibri" panose="020F0502020204030204" pitchFamily="34" charset="0"/>
                <a:ea typeface="ＭＳ Ｐゴシック" panose="020B0600070205080204" pitchFamily="50" charset="-128"/>
              </a:defRPr>
            </a:lvl2pPr>
            <a:lvl3pPr marL="1171574" indent="-234314">
              <a:defRPr kumimoji="1">
                <a:solidFill>
                  <a:schemeClr val="tx1"/>
                </a:solidFill>
                <a:latin typeface="Calibri" panose="020F0502020204030204" pitchFamily="34" charset="0"/>
                <a:ea typeface="ＭＳ Ｐゴシック" panose="020B0600070205080204" pitchFamily="50" charset="-128"/>
              </a:defRPr>
            </a:lvl3pPr>
            <a:lvl4pPr marL="1640203" indent="-234314">
              <a:defRPr kumimoji="1">
                <a:solidFill>
                  <a:schemeClr val="tx1"/>
                </a:solidFill>
                <a:latin typeface="Calibri" panose="020F0502020204030204" pitchFamily="34" charset="0"/>
                <a:ea typeface="ＭＳ Ｐゴシック" panose="020B0600070205080204" pitchFamily="50" charset="-128"/>
              </a:defRPr>
            </a:lvl4pPr>
            <a:lvl5pPr marL="2108833" indent="-234314">
              <a:defRPr kumimoji="1">
                <a:solidFill>
                  <a:schemeClr val="tx1"/>
                </a:solidFill>
                <a:latin typeface="Calibri" panose="020F0502020204030204" pitchFamily="34" charset="0"/>
                <a:ea typeface="ＭＳ Ｐゴシック" panose="020B0600070205080204" pitchFamily="50" charset="-128"/>
              </a:defRPr>
            </a:lvl5pPr>
            <a:lvl6pPr marL="2577463" indent="-234314"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3046092" indent="-234314"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514722" indent="-234314"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983352" indent="-234314"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fld id="{31D18195-7B52-4276-9330-5AF6235E5817}" type="slidenum">
              <a:rPr lang="en-US" altLang="ja-JP" smtClean="0"/>
              <a:pPr/>
              <a:t>21</a:t>
            </a:fld>
            <a:endParaRPr lang="en-US" altLang="ja-JP"/>
          </a:p>
        </p:txBody>
      </p:sp>
      <p:sp>
        <p:nvSpPr>
          <p:cNvPr id="70660" name="Rectangle 3">
            <a:extLst>
              <a:ext uri="{FF2B5EF4-FFF2-40B4-BE49-F238E27FC236}">
                <a16:creationId xmlns="" xmlns:a16="http://schemas.microsoft.com/office/drawing/2014/main" id="{365AD617-566A-46A6-9D3A-840CFFD4E2F1}"/>
              </a:ext>
            </a:extLst>
          </p:cNvPr>
          <p:cNvSpPr>
            <a:spLocks noGrp="1" noChangeArrowheads="1"/>
          </p:cNvSpPr>
          <p:nvPr>
            <p:ph type="body" idx="1"/>
          </p:nvPr>
        </p:nvSpPr>
        <p:spPr/>
        <p:txBody>
          <a:bodyPr/>
          <a:lstStyle/>
          <a:p>
            <a:pPr algn="just">
              <a:spcBef>
                <a:spcPts val="0"/>
              </a:spcBef>
            </a:pPr>
            <a:r>
              <a:rPr lang="ja-JP" altLang="en-US" dirty="0" smtClean="0"/>
              <a:t>この</a:t>
            </a:r>
            <a:r>
              <a:rPr lang="ja-JP" altLang="en-US" dirty="0"/>
              <a:t>図は、日本人のご高齢者約</a:t>
            </a:r>
            <a:r>
              <a:rPr lang="en-US" altLang="ja-JP" dirty="0"/>
              <a:t>6000</a:t>
            </a:r>
            <a:r>
              <a:rPr lang="ja-JP" altLang="en-US" dirty="0"/>
              <a:t>人を住基ネットで無作為に抽出し、約</a:t>
            </a:r>
            <a:r>
              <a:rPr lang="en-US" altLang="ja-JP" dirty="0"/>
              <a:t>20</a:t>
            </a:r>
            <a:r>
              <a:rPr lang="ja-JP" altLang="en-US" dirty="0"/>
              <a:t>年間追跡調査した研究の結果で、加齢に伴う自立度の変化パターンを示しています。左が男性、右が女性です。</a:t>
            </a:r>
            <a:endParaRPr lang="en-US" altLang="ja-JP" dirty="0"/>
          </a:p>
          <a:p>
            <a:pPr algn="just">
              <a:spcBef>
                <a:spcPts val="0"/>
              </a:spcBef>
            </a:pPr>
            <a:endParaRPr lang="en-US" altLang="ja-JP" dirty="0"/>
          </a:p>
          <a:p>
            <a:pPr algn="just">
              <a:spcBef>
                <a:spcPts val="0"/>
              </a:spcBef>
            </a:pPr>
            <a:r>
              <a:rPr lang="ja-JP" altLang="en-US" dirty="0" smtClean="0"/>
              <a:t>縦</a:t>
            </a:r>
            <a:r>
              <a:rPr lang="ja-JP" altLang="en-US" dirty="0"/>
              <a:t>の尺度が生活の自立度で、３が誰の手助けも借りず生活されている状態。２が買い物や庭掃除など生活周辺活動、図では手段的生活動作と言っていますが、この動作にお手伝いが必要な状態。１が手段的生活活動に加えトイレや着替えなど基本的な生活動作にお手伝いが必要な状態。０が死亡を表しています。</a:t>
            </a:r>
            <a:endParaRPr lang="en-US" altLang="ja-JP" dirty="0"/>
          </a:p>
          <a:p>
            <a:pPr algn="just">
              <a:spcBef>
                <a:spcPts val="0"/>
              </a:spcBef>
            </a:pPr>
            <a:endParaRPr lang="en-US" altLang="ja-JP" dirty="0"/>
          </a:p>
          <a:p>
            <a:pPr algn="just">
              <a:spcBef>
                <a:spcPts val="0"/>
              </a:spcBef>
            </a:pPr>
            <a:r>
              <a:rPr lang="ja-JP" altLang="en-US" dirty="0" smtClean="0"/>
              <a:t>これ</a:t>
            </a:r>
            <a:r>
              <a:rPr lang="ja-JP" altLang="en-US" dirty="0"/>
              <a:t>で見てみますと、男性の約</a:t>
            </a:r>
            <a:r>
              <a:rPr lang="en-US" altLang="ja-JP" dirty="0"/>
              <a:t>2</a:t>
            </a:r>
            <a:r>
              <a:rPr lang="ja-JP" altLang="en-US" dirty="0"/>
              <a:t>割、女性の約１割が</a:t>
            </a:r>
            <a:r>
              <a:rPr lang="en-US" altLang="ja-JP" dirty="0"/>
              <a:t>60</a:t>
            </a:r>
            <a:r>
              <a:rPr lang="ja-JP" altLang="en-US" dirty="0"/>
              <a:t>代半ばから生活機能がぐっと低下する一団があります（赤矢印と赤丸）。これは生活習慣病、いわゆるメタボリックシンドロームを起因とした疾患、例えば脳梗塞や心筋梗塞などで生活機能が低下する一団です。このグループは</a:t>
            </a:r>
            <a:r>
              <a:rPr lang="en-US" altLang="ja-JP" dirty="0"/>
              <a:t>40</a:t>
            </a:r>
            <a:r>
              <a:rPr lang="ja-JP" altLang="en-US" dirty="0"/>
              <a:t>代、</a:t>
            </a:r>
            <a:r>
              <a:rPr lang="en-US" altLang="ja-JP" dirty="0"/>
              <a:t>50</a:t>
            </a:r>
            <a:r>
              <a:rPr lang="ja-JP" altLang="en-US" dirty="0"/>
              <a:t>代からの予防が大切です。</a:t>
            </a:r>
            <a:endParaRPr lang="en-US" altLang="ja-JP" dirty="0"/>
          </a:p>
          <a:p>
            <a:pPr algn="just">
              <a:spcBef>
                <a:spcPts val="0"/>
              </a:spcBef>
            </a:pPr>
            <a:endParaRPr lang="en-US" altLang="ja-JP" dirty="0"/>
          </a:p>
          <a:p>
            <a:pPr algn="just">
              <a:spcBef>
                <a:spcPts val="0"/>
              </a:spcBef>
            </a:pPr>
            <a:r>
              <a:rPr lang="ja-JP" altLang="en-US" dirty="0" smtClean="0"/>
              <a:t>しかし</a:t>
            </a:r>
            <a:r>
              <a:rPr lang="ja-JP" altLang="en-US" dirty="0"/>
              <a:t>、それより多くの集団があります。男性の</a:t>
            </a:r>
            <a:r>
              <a:rPr lang="en-US" altLang="ja-JP" dirty="0"/>
              <a:t>7</a:t>
            </a:r>
            <a:r>
              <a:rPr lang="ja-JP" altLang="en-US" dirty="0"/>
              <a:t>割、女性の約</a:t>
            </a:r>
            <a:r>
              <a:rPr lang="en-US" altLang="ja-JP" dirty="0"/>
              <a:t>9</a:t>
            </a:r>
            <a:r>
              <a:rPr lang="ja-JP" altLang="en-US" dirty="0"/>
              <a:t>割、男女合わせると約</a:t>
            </a:r>
            <a:r>
              <a:rPr lang="en-US" altLang="ja-JP" dirty="0"/>
              <a:t>8</a:t>
            </a:r>
            <a:r>
              <a:rPr lang="ja-JP" altLang="en-US" dirty="0"/>
              <a:t>割と大部分の方が</a:t>
            </a:r>
            <a:r>
              <a:rPr lang="en-US" altLang="ja-JP" dirty="0"/>
              <a:t>70</a:t>
            </a:r>
            <a:r>
              <a:rPr lang="ja-JP" altLang="en-US" dirty="0"/>
              <a:t>代半ばから徐々に低下する一団です（緑矢印と緑丸）。これは、全身の虚弱や足腰の衰え、いわゆるロコモティブシンドロームが起因となっており、例えば膝が痛くなって庭を掃くのが大変だとか、買い物の荷物を家に運ぶことが大変など、些細な変化から始まってくるといわれています。このグループは徐々に低下してきますので気付きにくいと思われます。</a:t>
            </a:r>
          </a:p>
        </p:txBody>
      </p:sp>
      <p:sp>
        <p:nvSpPr>
          <p:cNvPr id="4" name="スライド イメージ プレースホルダー 3"/>
          <p:cNvSpPr>
            <a:spLocks noGrp="1" noRot="1" noChangeAspect="1"/>
          </p:cNvSpPr>
          <p:nvPr>
            <p:ph type="sldImg"/>
          </p:nvPr>
        </p:nvSpPr>
        <p:spPr/>
      </p:sp>
    </p:spTree>
    <p:extLst>
      <p:ext uri="{BB962C8B-B14F-4D97-AF65-F5344CB8AC3E}">
        <p14:creationId xmlns:p14="http://schemas.microsoft.com/office/powerpoint/2010/main" val="157035688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7">
            <a:extLst>
              <a:ext uri="{FF2B5EF4-FFF2-40B4-BE49-F238E27FC236}">
                <a16:creationId xmlns="" xmlns:a16="http://schemas.microsoft.com/office/drawing/2014/main" id="{82D91C3D-A415-492C-8464-62F7CBB450A6}"/>
              </a:ext>
            </a:extLst>
          </p:cNvPr>
          <p:cNvSpPr>
            <a:spLocks noGrp="1" noChangeArrowheads="1"/>
          </p:cNvSpPr>
          <p:nvPr>
            <p:ph type="sldNum" sz="quarter" idx="5"/>
          </p:nvPr>
        </p:nvSpPr>
        <p:spPr/>
        <p:txBody>
          <a:bodyPr/>
          <a:lstStyle>
            <a:lvl1pPr>
              <a:defRPr kumimoji="1">
                <a:solidFill>
                  <a:schemeClr val="tx1"/>
                </a:solidFill>
                <a:latin typeface="Calibri" panose="020F0502020204030204" pitchFamily="34" charset="0"/>
                <a:ea typeface="ＭＳ Ｐゴシック" panose="020B0600070205080204" pitchFamily="50" charset="-128"/>
              </a:defRPr>
            </a:lvl1pPr>
            <a:lvl2pPr marL="761523" indent="-292893">
              <a:defRPr kumimoji="1">
                <a:solidFill>
                  <a:schemeClr val="tx1"/>
                </a:solidFill>
                <a:latin typeface="Calibri" panose="020F0502020204030204" pitchFamily="34" charset="0"/>
                <a:ea typeface="ＭＳ Ｐゴシック" panose="020B0600070205080204" pitchFamily="50" charset="-128"/>
              </a:defRPr>
            </a:lvl2pPr>
            <a:lvl3pPr marL="1171574" indent="-234314">
              <a:defRPr kumimoji="1">
                <a:solidFill>
                  <a:schemeClr val="tx1"/>
                </a:solidFill>
                <a:latin typeface="Calibri" panose="020F0502020204030204" pitchFamily="34" charset="0"/>
                <a:ea typeface="ＭＳ Ｐゴシック" panose="020B0600070205080204" pitchFamily="50" charset="-128"/>
              </a:defRPr>
            </a:lvl3pPr>
            <a:lvl4pPr marL="1640203" indent="-234314">
              <a:defRPr kumimoji="1">
                <a:solidFill>
                  <a:schemeClr val="tx1"/>
                </a:solidFill>
                <a:latin typeface="Calibri" panose="020F0502020204030204" pitchFamily="34" charset="0"/>
                <a:ea typeface="ＭＳ Ｐゴシック" panose="020B0600070205080204" pitchFamily="50" charset="-128"/>
              </a:defRPr>
            </a:lvl4pPr>
            <a:lvl5pPr marL="2108833" indent="-234314">
              <a:defRPr kumimoji="1">
                <a:solidFill>
                  <a:schemeClr val="tx1"/>
                </a:solidFill>
                <a:latin typeface="Calibri" panose="020F0502020204030204" pitchFamily="34" charset="0"/>
                <a:ea typeface="ＭＳ Ｐゴシック" panose="020B0600070205080204" pitchFamily="50" charset="-128"/>
              </a:defRPr>
            </a:lvl5pPr>
            <a:lvl6pPr marL="2577463" indent="-234314"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3046092" indent="-234314"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514722" indent="-234314"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983352" indent="-234314"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fld id="{446237FE-706C-4E48-B73F-C1562ABB8AC9}" type="slidenum">
              <a:rPr lang="en-US" altLang="ja-JP" smtClean="0"/>
              <a:pPr/>
              <a:t>22</a:t>
            </a:fld>
            <a:endParaRPr lang="en-US" altLang="ja-JP"/>
          </a:p>
        </p:txBody>
      </p:sp>
      <p:sp>
        <p:nvSpPr>
          <p:cNvPr id="74756" name="Rectangle 3">
            <a:extLst>
              <a:ext uri="{FF2B5EF4-FFF2-40B4-BE49-F238E27FC236}">
                <a16:creationId xmlns="" xmlns:a16="http://schemas.microsoft.com/office/drawing/2014/main" id="{000D65FB-4F20-4B43-B9EC-033EEA17BF3F}"/>
              </a:ext>
            </a:extLst>
          </p:cNvPr>
          <p:cNvSpPr>
            <a:spLocks noGrp="1" noChangeArrowheads="1"/>
          </p:cNvSpPr>
          <p:nvPr>
            <p:ph type="body" idx="1"/>
          </p:nvPr>
        </p:nvSpPr>
        <p:spPr/>
        <p:txBody>
          <a:bodyPr/>
          <a:lstStyle/>
          <a:p>
            <a:r>
              <a:rPr lang="ja-JP" altLang="en-US"/>
              <a:t>身体、心、社会性のチェックポイントです。</a:t>
            </a:r>
            <a:endParaRPr lang="en-US" altLang="ja-JP" dirty="0"/>
          </a:p>
        </p:txBody>
      </p:sp>
      <p:sp>
        <p:nvSpPr>
          <p:cNvPr id="4" name="スライド イメージ プレースホルダー 3"/>
          <p:cNvSpPr>
            <a:spLocks noGrp="1" noRot="1" noChangeAspect="1"/>
          </p:cNvSpPr>
          <p:nvPr>
            <p:ph type="sldImg"/>
          </p:nvPr>
        </p:nvSpPr>
        <p:spPr/>
      </p:sp>
    </p:spTree>
    <p:extLst>
      <p:ext uri="{BB962C8B-B14F-4D97-AF65-F5344CB8AC3E}">
        <p14:creationId xmlns:p14="http://schemas.microsoft.com/office/powerpoint/2010/main" val="41332543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7">
            <a:extLst>
              <a:ext uri="{FF2B5EF4-FFF2-40B4-BE49-F238E27FC236}">
                <a16:creationId xmlns="" xmlns:a16="http://schemas.microsoft.com/office/drawing/2014/main" id="{459A3048-9338-427B-BF64-19A818A140B2}"/>
              </a:ext>
            </a:extLst>
          </p:cNvPr>
          <p:cNvSpPr>
            <a:spLocks noGrp="1" noChangeArrowheads="1"/>
          </p:cNvSpPr>
          <p:nvPr>
            <p:ph type="sldNum" sz="quarter" idx="5"/>
          </p:nvPr>
        </p:nvSpPr>
        <p:spPr/>
        <p:txBody>
          <a:bodyPr/>
          <a:lstStyle>
            <a:lvl1pPr>
              <a:defRPr kumimoji="1">
                <a:solidFill>
                  <a:schemeClr val="tx1"/>
                </a:solidFill>
                <a:latin typeface="Calibri" panose="020F0502020204030204" pitchFamily="34" charset="0"/>
                <a:ea typeface="ＭＳ Ｐゴシック" panose="020B0600070205080204" pitchFamily="50" charset="-128"/>
              </a:defRPr>
            </a:lvl1pPr>
            <a:lvl2pPr marL="761523" indent="-292893">
              <a:defRPr kumimoji="1">
                <a:solidFill>
                  <a:schemeClr val="tx1"/>
                </a:solidFill>
                <a:latin typeface="Calibri" panose="020F0502020204030204" pitchFamily="34" charset="0"/>
                <a:ea typeface="ＭＳ Ｐゴシック" panose="020B0600070205080204" pitchFamily="50" charset="-128"/>
              </a:defRPr>
            </a:lvl2pPr>
            <a:lvl3pPr marL="1171574" indent="-234314">
              <a:defRPr kumimoji="1">
                <a:solidFill>
                  <a:schemeClr val="tx1"/>
                </a:solidFill>
                <a:latin typeface="Calibri" panose="020F0502020204030204" pitchFamily="34" charset="0"/>
                <a:ea typeface="ＭＳ Ｐゴシック" panose="020B0600070205080204" pitchFamily="50" charset="-128"/>
              </a:defRPr>
            </a:lvl3pPr>
            <a:lvl4pPr marL="1640203" indent="-234314">
              <a:defRPr kumimoji="1">
                <a:solidFill>
                  <a:schemeClr val="tx1"/>
                </a:solidFill>
                <a:latin typeface="Calibri" panose="020F0502020204030204" pitchFamily="34" charset="0"/>
                <a:ea typeface="ＭＳ Ｐゴシック" panose="020B0600070205080204" pitchFamily="50" charset="-128"/>
              </a:defRPr>
            </a:lvl4pPr>
            <a:lvl5pPr marL="2108833" indent="-234314">
              <a:defRPr kumimoji="1">
                <a:solidFill>
                  <a:schemeClr val="tx1"/>
                </a:solidFill>
                <a:latin typeface="Calibri" panose="020F0502020204030204" pitchFamily="34" charset="0"/>
                <a:ea typeface="ＭＳ Ｐゴシック" panose="020B0600070205080204" pitchFamily="50" charset="-128"/>
              </a:defRPr>
            </a:lvl5pPr>
            <a:lvl6pPr marL="2577463" indent="-234314"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3046092" indent="-234314"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514722" indent="-234314"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983352" indent="-234314"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fld id="{DD2380E4-E0CA-4126-82B5-AAF6561B93D0}" type="slidenum">
              <a:rPr lang="en-US" altLang="ja-JP" smtClean="0"/>
              <a:pPr/>
              <a:t>23</a:t>
            </a:fld>
            <a:endParaRPr lang="en-US" altLang="ja-JP"/>
          </a:p>
        </p:txBody>
      </p:sp>
      <p:sp>
        <p:nvSpPr>
          <p:cNvPr id="76804" name="Rectangle 3">
            <a:extLst>
              <a:ext uri="{FF2B5EF4-FFF2-40B4-BE49-F238E27FC236}">
                <a16:creationId xmlns="" xmlns:a16="http://schemas.microsoft.com/office/drawing/2014/main" id="{F49E956D-F861-492A-9817-C44C8885A5CA}"/>
              </a:ext>
            </a:extLst>
          </p:cNvPr>
          <p:cNvSpPr>
            <a:spLocks noGrp="1" noChangeArrowheads="1"/>
          </p:cNvSpPr>
          <p:nvPr>
            <p:ph type="body" idx="1"/>
          </p:nvPr>
        </p:nvSpPr>
        <p:spPr/>
        <p:txBody>
          <a:bodyPr/>
          <a:lstStyle/>
          <a:p>
            <a:pPr algn="just">
              <a:spcBef>
                <a:spcPts val="0"/>
              </a:spcBef>
            </a:pPr>
            <a:r>
              <a:rPr lang="ja-JP" altLang="en-US" dirty="0"/>
              <a:t>ここで、皆様のお手元にお配りしましたチェックリストの活用をご提案します。</a:t>
            </a:r>
            <a:endParaRPr lang="en-US" altLang="ja-JP" dirty="0"/>
          </a:p>
          <a:p>
            <a:pPr algn="just">
              <a:spcBef>
                <a:spcPts val="0"/>
              </a:spcBef>
            </a:pPr>
            <a:r>
              <a:rPr lang="ja-JP" altLang="en-US" dirty="0"/>
              <a:t>簡単に言えば、足腰を中心としたチェックポイント（紫）と心理社会性のチェックポイント（緑）で構成されています。</a:t>
            </a:r>
            <a:endParaRPr lang="en-US" altLang="ja-JP" dirty="0"/>
          </a:p>
          <a:p>
            <a:pPr algn="just">
              <a:spcBef>
                <a:spcPts val="0"/>
              </a:spcBef>
            </a:pPr>
            <a:r>
              <a:rPr lang="ja-JP" altLang="en-US" dirty="0"/>
              <a:t>一つ以上該当すれば少し心配な状態だと考えられます。</a:t>
            </a:r>
          </a:p>
        </p:txBody>
      </p:sp>
      <p:sp>
        <p:nvSpPr>
          <p:cNvPr id="4" name="スライド イメージ プレースホルダー 3"/>
          <p:cNvSpPr>
            <a:spLocks noGrp="1" noRot="1" noChangeAspect="1"/>
          </p:cNvSpPr>
          <p:nvPr>
            <p:ph type="sldImg"/>
          </p:nvPr>
        </p:nvSpPr>
        <p:spPr/>
      </p:sp>
    </p:spTree>
    <p:extLst>
      <p:ext uri="{BB962C8B-B14F-4D97-AF65-F5344CB8AC3E}">
        <p14:creationId xmlns:p14="http://schemas.microsoft.com/office/powerpoint/2010/main" val="16630953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7">
            <a:extLst>
              <a:ext uri="{FF2B5EF4-FFF2-40B4-BE49-F238E27FC236}">
                <a16:creationId xmlns="" xmlns:a16="http://schemas.microsoft.com/office/drawing/2014/main" id="{B862B8D5-9B0E-4DA6-98B8-A3C4BEFE4814}"/>
              </a:ext>
            </a:extLst>
          </p:cNvPr>
          <p:cNvSpPr>
            <a:spLocks noGrp="1" noChangeArrowheads="1"/>
          </p:cNvSpPr>
          <p:nvPr>
            <p:ph type="sldNum" sz="quarter" idx="5"/>
          </p:nvPr>
        </p:nvSpPr>
        <p:spPr/>
        <p:txBody>
          <a:bodyPr/>
          <a:lstStyle>
            <a:lvl1pPr>
              <a:defRPr kumimoji="1">
                <a:solidFill>
                  <a:schemeClr val="tx1"/>
                </a:solidFill>
                <a:latin typeface="Calibri" panose="020F0502020204030204" pitchFamily="34" charset="0"/>
                <a:ea typeface="ＭＳ Ｐゴシック" panose="020B0600070205080204" pitchFamily="50" charset="-128"/>
              </a:defRPr>
            </a:lvl1pPr>
            <a:lvl2pPr marL="761523" indent="-292893">
              <a:defRPr kumimoji="1">
                <a:solidFill>
                  <a:schemeClr val="tx1"/>
                </a:solidFill>
                <a:latin typeface="Calibri" panose="020F0502020204030204" pitchFamily="34" charset="0"/>
                <a:ea typeface="ＭＳ Ｐゴシック" panose="020B0600070205080204" pitchFamily="50" charset="-128"/>
              </a:defRPr>
            </a:lvl2pPr>
            <a:lvl3pPr marL="1171574" indent="-234314">
              <a:defRPr kumimoji="1">
                <a:solidFill>
                  <a:schemeClr val="tx1"/>
                </a:solidFill>
                <a:latin typeface="Calibri" panose="020F0502020204030204" pitchFamily="34" charset="0"/>
                <a:ea typeface="ＭＳ Ｐゴシック" panose="020B0600070205080204" pitchFamily="50" charset="-128"/>
              </a:defRPr>
            </a:lvl3pPr>
            <a:lvl4pPr marL="1640203" indent="-234314">
              <a:defRPr kumimoji="1">
                <a:solidFill>
                  <a:schemeClr val="tx1"/>
                </a:solidFill>
                <a:latin typeface="Calibri" panose="020F0502020204030204" pitchFamily="34" charset="0"/>
                <a:ea typeface="ＭＳ Ｐゴシック" panose="020B0600070205080204" pitchFamily="50" charset="-128"/>
              </a:defRPr>
            </a:lvl4pPr>
            <a:lvl5pPr marL="2108833" indent="-234314">
              <a:defRPr kumimoji="1">
                <a:solidFill>
                  <a:schemeClr val="tx1"/>
                </a:solidFill>
                <a:latin typeface="Calibri" panose="020F0502020204030204" pitchFamily="34" charset="0"/>
                <a:ea typeface="ＭＳ Ｐゴシック" panose="020B0600070205080204" pitchFamily="50" charset="-128"/>
              </a:defRPr>
            </a:lvl5pPr>
            <a:lvl6pPr marL="2577463" indent="-234314"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3046092" indent="-234314"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514722" indent="-234314"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983352" indent="-234314"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fld id="{D9BB5E7C-2BD3-4338-9578-5DC850DA277D}" type="slidenum">
              <a:rPr lang="en-US" altLang="ja-JP" smtClean="0"/>
              <a:pPr/>
              <a:t>24</a:t>
            </a:fld>
            <a:endParaRPr lang="en-US" altLang="ja-JP"/>
          </a:p>
        </p:txBody>
      </p:sp>
      <p:sp>
        <p:nvSpPr>
          <p:cNvPr id="78852" name="Rectangle 3">
            <a:extLst>
              <a:ext uri="{FF2B5EF4-FFF2-40B4-BE49-F238E27FC236}">
                <a16:creationId xmlns="" xmlns:a16="http://schemas.microsoft.com/office/drawing/2014/main" id="{B537EC7C-FF97-4A31-B61E-E7FFCE74E5A4}"/>
              </a:ext>
            </a:extLst>
          </p:cNvPr>
          <p:cNvSpPr>
            <a:spLocks noGrp="1" noChangeArrowheads="1"/>
          </p:cNvSpPr>
          <p:nvPr>
            <p:ph type="body" idx="1"/>
          </p:nvPr>
        </p:nvSpPr>
        <p:spPr/>
        <p:txBody>
          <a:bodyPr/>
          <a:lstStyle/>
          <a:p>
            <a:pPr algn="just">
              <a:spcBef>
                <a:spcPts val="0"/>
              </a:spcBef>
            </a:pPr>
            <a:r>
              <a:rPr lang="ja-JP" altLang="en-US" dirty="0" smtClean="0"/>
              <a:t>それ</a:t>
            </a:r>
            <a:r>
              <a:rPr lang="ja-JP" altLang="en-US" dirty="0"/>
              <a:t>では、ひとつひとつ見ていきましょう。</a:t>
            </a:r>
            <a:endParaRPr lang="en-US" altLang="ja-JP" dirty="0"/>
          </a:p>
          <a:p>
            <a:pPr algn="just">
              <a:spcBef>
                <a:spcPts val="0"/>
              </a:spcBef>
            </a:pPr>
            <a:r>
              <a:rPr lang="ja-JP" altLang="en-US" dirty="0" smtClean="0"/>
              <a:t>まず</a:t>
            </a:r>
            <a:r>
              <a:rPr lang="ja-JP" altLang="en-US" dirty="0"/>
              <a:t>は身体のチェックポイントからです。（項目を読んでいく）</a:t>
            </a:r>
            <a:endParaRPr lang="en-US" altLang="ja-JP" dirty="0"/>
          </a:p>
          <a:p>
            <a:pPr algn="just">
              <a:spcBef>
                <a:spcPts val="0"/>
              </a:spcBef>
            </a:pPr>
            <a:endParaRPr lang="en-US" altLang="ja-JP" dirty="0"/>
          </a:p>
          <a:p>
            <a:pPr algn="just">
              <a:spcBef>
                <a:spcPts val="0"/>
              </a:spcBef>
            </a:pPr>
            <a:r>
              <a:rPr lang="ja-JP" altLang="en-US" dirty="0" smtClean="0"/>
              <a:t>ロコモティブシンドローム</a:t>
            </a:r>
            <a:r>
              <a:rPr lang="ja-JP" altLang="en-US" dirty="0"/>
              <a:t>（ロコモ）という言葉を聞いたことがあるかもしれませんが、このチェックポイントに一つでも該当する場合、ロコモの心配があります。</a:t>
            </a:r>
            <a:endParaRPr lang="en-US" altLang="ja-JP" dirty="0"/>
          </a:p>
          <a:p>
            <a:pPr algn="just">
              <a:spcBef>
                <a:spcPts val="0"/>
              </a:spcBef>
            </a:pPr>
            <a:r>
              <a:rPr lang="ja-JP" altLang="en-US" dirty="0"/>
              <a:t>足腰が弱くなると活動範囲が狭くなります。生活の範囲が狭くなると徐々に心や社会性の低下につながります。</a:t>
            </a:r>
          </a:p>
        </p:txBody>
      </p:sp>
      <p:sp>
        <p:nvSpPr>
          <p:cNvPr id="4" name="スライド イメージ プレースホルダー 3"/>
          <p:cNvSpPr>
            <a:spLocks noGrp="1" noRot="1" noChangeAspect="1"/>
          </p:cNvSpPr>
          <p:nvPr>
            <p:ph type="sldImg"/>
          </p:nvPr>
        </p:nvSpPr>
        <p:spPr/>
      </p:sp>
    </p:spTree>
    <p:extLst>
      <p:ext uri="{BB962C8B-B14F-4D97-AF65-F5344CB8AC3E}">
        <p14:creationId xmlns:p14="http://schemas.microsoft.com/office/powerpoint/2010/main" val="81032565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7">
            <a:extLst>
              <a:ext uri="{FF2B5EF4-FFF2-40B4-BE49-F238E27FC236}">
                <a16:creationId xmlns="" xmlns:a16="http://schemas.microsoft.com/office/drawing/2014/main" id="{D70A0606-7AFB-4A06-9AC0-A645F2CC9C18}"/>
              </a:ext>
            </a:extLst>
          </p:cNvPr>
          <p:cNvSpPr>
            <a:spLocks noGrp="1" noChangeArrowheads="1"/>
          </p:cNvSpPr>
          <p:nvPr>
            <p:ph type="sldNum" sz="quarter" idx="5"/>
          </p:nvPr>
        </p:nvSpPr>
        <p:spPr/>
        <p:txBody>
          <a:bodyPr/>
          <a:lstStyle>
            <a:lvl1pPr>
              <a:defRPr kumimoji="1">
                <a:solidFill>
                  <a:schemeClr val="tx1"/>
                </a:solidFill>
                <a:latin typeface="Calibri" panose="020F0502020204030204" pitchFamily="34" charset="0"/>
                <a:ea typeface="ＭＳ Ｐゴシック" panose="020B0600070205080204" pitchFamily="50" charset="-128"/>
              </a:defRPr>
            </a:lvl1pPr>
            <a:lvl2pPr marL="761523" indent="-292893">
              <a:defRPr kumimoji="1">
                <a:solidFill>
                  <a:schemeClr val="tx1"/>
                </a:solidFill>
                <a:latin typeface="Calibri" panose="020F0502020204030204" pitchFamily="34" charset="0"/>
                <a:ea typeface="ＭＳ Ｐゴシック" panose="020B0600070205080204" pitchFamily="50" charset="-128"/>
              </a:defRPr>
            </a:lvl2pPr>
            <a:lvl3pPr marL="1171574" indent="-234314">
              <a:defRPr kumimoji="1">
                <a:solidFill>
                  <a:schemeClr val="tx1"/>
                </a:solidFill>
                <a:latin typeface="Calibri" panose="020F0502020204030204" pitchFamily="34" charset="0"/>
                <a:ea typeface="ＭＳ Ｐゴシック" panose="020B0600070205080204" pitchFamily="50" charset="-128"/>
              </a:defRPr>
            </a:lvl3pPr>
            <a:lvl4pPr marL="1640203" indent="-234314">
              <a:defRPr kumimoji="1">
                <a:solidFill>
                  <a:schemeClr val="tx1"/>
                </a:solidFill>
                <a:latin typeface="Calibri" panose="020F0502020204030204" pitchFamily="34" charset="0"/>
                <a:ea typeface="ＭＳ Ｐゴシック" panose="020B0600070205080204" pitchFamily="50" charset="-128"/>
              </a:defRPr>
            </a:lvl4pPr>
            <a:lvl5pPr marL="2108833" indent="-234314">
              <a:defRPr kumimoji="1">
                <a:solidFill>
                  <a:schemeClr val="tx1"/>
                </a:solidFill>
                <a:latin typeface="Calibri" panose="020F0502020204030204" pitchFamily="34" charset="0"/>
                <a:ea typeface="ＭＳ Ｐゴシック" panose="020B0600070205080204" pitchFamily="50" charset="-128"/>
              </a:defRPr>
            </a:lvl5pPr>
            <a:lvl6pPr marL="2577463" indent="-234314"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3046092" indent="-234314"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514722" indent="-234314"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983352" indent="-234314"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fld id="{BF8D7E1C-AB77-46AA-98BC-8D40FA90160E}" type="slidenum">
              <a:rPr lang="en-US" altLang="ja-JP" smtClean="0"/>
              <a:pPr/>
              <a:t>25</a:t>
            </a:fld>
            <a:endParaRPr lang="en-US" altLang="ja-JP"/>
          </a:p>
        </p:txBody>
      </p:sp>
      <p:sp>
        <p:nvSpPr>
          <p:cNvPr id="80900" name="Rectangle 3">
            <a:extLst>
              <a:ext uri="{FF2B5EF4-FFF2-40B4-BE49-F238E27FC236}">
                <a16:creationId xmlns="" xmlns:a16="http://schemas.microsoft.com/office/drawing/2014/main" id="{9106DEB8-2B80-463C-A16C-B5428701FA31}"/>
              </a:ext>
            </a:extLst>
          </p:cNvPr>
          <p:cNvSpPr>
            <a:spLocks noGrp="1" noChangeArrowheads="1"/>
          </p:cNvSpPr>
          <p:nvPr>
            <p:ph type="body" idx="1"/>
          </p:nvPr>
        </p:nvSpPr>
        <p:spPr/>
        <p:txBody>
          <a:bodyPr/>
          <a:lstStyle/>
          <a:p>
            <a:pPr algn="just">
              <a:spcBef>
                <a:spcPts val="0"/>
              </a:spcBef>
            </a:pPr>
            <a:r>
              <a:rPr lang="ja-JP" altLang="en-US" dirty="0"/>
              <a:t>次に心や社会性のチェックポイントです。（項目を読む）</a:t>
            </a:r>
            <a:endParaRPr lang="en-US" altLang="ja-JP" dirty="0"/>
          </a:p>
          <a:p>
            <a:pPr algn="just">
              <a:spcBef>
                <a:spcPts val="0"/>
              </a:spcBef>
            </a:pPr>
            <a:endParaRPr lang="en-US" altLang="ja-JP" dirty="0"/>
          </a:p>
          <a:p>
            <a:pPr algn="just">
              <a:spcBef>
                <a:spcPts val="0"/>
              </a:spcBef>
            </a:pPr>
            <a:r>
              <a:rPr lang="ja-JP" altLang="en-US" dirty="0"/>
              <a:t>一つでも該当する場合、認知症やうつ病などが心配される状況です。ただ、昔からかんしゃくもちでささいなことで怒っておられるような方はちょっと意味合いが異なります。以前に比べてこのチェックポイントの状況が強くなったかどうかを見てください。</a:t>
            </a:r>
            <a:endParaRPr lang="en-US" altLang="ja-JP" dirty="0"/>
          </a:p>
          <a:p>
            <a:pPr algn="just">
              <a:spcBef>
                <a:spcPts val="0"/>
              </a:spcBef>
            </a:pPr>
            <a:endParaRPr lang="en-US" altLang="ja-JP" dirty="0"/>
          </a:p>
          <a:p>
            <a:pPr algn="just">
              <a:spcBef>
                <a:spcPts val="0"/>
              </a:spcBef>
            </a:pPr>
            <a:r>
              <a:rPr lang="ja-JP" altLang="en-US" dirty="0"/>
              <a:t>そうはいっても、ご実家に帰ってまでチェックすることは難しいですよね。</a:t>
            </a:r>
          </a:p>
        </p:txBody>
      </p:sp>
      <p:sp>
        <p:nvSpPr>
          <p:cNvPr id="4" name="スライド イメージ プレースホルダー 3"/>
          <p:cNvSpPr>
            <a:spLocks noGrp="1" noRot="1" noChangeAspect="1"/>
          </p:cNvSpPr>
          <p:nvPr>
            <p:ph type="sldImg"/>
          </p:nvPr>
        </p:nvSpPr>
        <p:spPr/>
      </p:sp>
    </p:spTree>
    <p:extLst>
      <p:ext uri="{BB962C8B-B14F-4D97-AF65-F5344CB8AC3E}">
        <p14:creationId xmlns:p14="http://schemas.microsoft.com/office/powerpoint/2010/main" val="382638473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7">
            <a:extLst>
              <a:ext uri="{FF2B5EF4-FFF2-40B4-BE49-F238E27FC236}">
                <a16:creationId xmlns="" xmlns:a16="http://schemas.microsoft.com/office/drawing/2014/main" id="{5FB35941-9C5E-4AC0-B09D-9C2F5E8AF958}"/>
              </a:ext>
            </a:extLst>
          </p:cNvPr>
          <p:cNvSpPr>
            <a:spLocks noGrp="1" noChangeArrowheads="1"/>
          </p:cNvSpPr>
          <p:nvPr>
            <p:ph type="sldNum" sz="quarter" idx="5"/>
          </p:nvPr>
        </p:nvSpPr>
        <p:spPr/>
        <p:txBody>
          <a:bodyPr/>
          <a:lstStyle>
            <a:lvl1pPr>
              <a:defRPr kumimoji="1">
                <a:solidFill>
                  <a:schemeClr val="tx1"/>
                </a:solidFill>
                <a:latin typeface="Calibri" panose="020F0502020204030204" pitchFamily="34" charset="0"/>
                <a:ea typeface="ＭＳ Ｐゴシック" panose="020B0600070205080204" pitchFamily="50" charset="-128"/>
              </a:defRPr>
            </a:lvl1pPr>
            <a:lvl2pPr marL="761523" indent="-292893">
              <a:defRPr kumimoji="1">
                <a:solidFill>
                  <a:schemeClr val="tx1"/>
                </a:solidFill>
                <a:latin typeface="Calibri" panose="020F0502020204030204" pitchFamily="34" charset="0"/>
                <a:ea typeface="ＭＳ Ｐゴシック" panose="020B0600070205080204" pitchFamily="50" charset="-128"/>
              </a:defRPr>
            </a:lvl2pPr>
            <a:lvl3pPr marL="1171574" indent="-234314">
              <a:defRPr kumimoji="1">
                <a:solidFill>
                  <a:schemeClr val="tx1"/>
                </a:solidFill>
                <a:latin typeface="Calibri" panose="020F0502020204030204" pitchFamily="34" charset="0"/>
                <a:ea typeface="ＭＳ Ｐゴシック" panose="020B0600070205080204" pitchFamily="50" charset="-128"/>
              </a:defRPr>
            </a:lvl3pPr>
            <a:lvl4pPr marL="1640203" indent="-234314">
              <a:defRPr kumimoji="1">
                <a:solidFill>
                  <a:schemeClr val="tx1"/>
                </a:solidFill>
                <a:latin typeface="Calibri" panose="020F0502020204030204" pitchFamily="34" charset="0"/>
                <a:ea typeface="ＭＳ Ｐゴシック" panose="020B0600070205080204" pitchFamily="50" charset="-128"/>
              </a:defRPr>
            </a:lvl4pPr>
            <a:lvl5pPr marL="2108833" indent="-234314">
              <a:defRPr kumimoji="1">
                <a:solidFill>
                  <a:schemeClr val="tx1"/>
                </a:solidFill>
                <a:latin typeface="Calibri" panose="020F0502020204030204" pitchFamily="34" charset="0"/>
                <a:ea typeface="ＭＳ Ｐゴシック" panose="020B0600070205080204" pitchFamily="50" charset="-128"/>
              </a:defRPr>
            </a:lvl5pPr>
            <a:lvl6pPr marL="2577463" indent="-234314"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3046092" indent="-234314"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514722" indent="-234314"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983352" indent="-234314"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fld id="{AAD45F9B-D64C-4AE5-85C7-25DC1C546F99}" type="slidenum">
              <a:rPr lang="en-US" altLang="ja-JP" smtClean="0"/>
              <a:pPr/>
              <a:t>26</a:t>
            </a:fld>
            <a:endParaRPr lang="en-US" altLang="ja-JP"/>
          </a:p>
        </p:txBody>
      </p:sp>
      <p:sp>
        <p:nvSpPr>
          <p:cNvPr id="84996" name="Rectangle 3">
            <a:extLst>
              <a:ext uri="{FF2B5EF4-FFF2-40B4-BE49-F238E27FC236}">
                <a16:creationId xmlns="" xmlns:a16="http://schemas.microsoft.com/office/drawing/2014/main" id="{1BF04D22-D98C-419F-946A-D0561DAB4F7F}"/>
              </a:ext>
            </a:extLst>
          </p:cNvPr>
          <p:cNvSpPr>
            <a:spLocks noGrp="1" noChangeArrowheads="1"/>
          </p:cNvSpPr>
          <p:nvPr>
            <p:ph type="body" idx="1"/>
          </p:nvPr>
        </p:nvSpPr>
        <p:spPr/>
        <p:txBody>
          <a:bodyPr/>
          <a:lstStyle/>
          <a:p>
            <a:r>
              <a:rPr lang="ja-JP" altLang="en-US" dirty="0"/>
              <a:t>それでは、次に電話でのチェックのコツについてお話します。</a:t>
            </a:r>
            <a:endParaRPr lang="en-US" altLang="ja-JP" dirty="0"/>
          </a:p>
        </p:txBody>
      </p:sp>
      <p:sp>
        <p:nvSpPr>
          <p:cNvPr id="4" name="スライド イメージ プレースホルダー 3"/>
          <p:cNvSpPr>
            <a:spLocks noGrp="1" noRot="1" noChangeAspect="1"/>
          </p:cNvSpPr>
          <p:nvPr>
            <p:ph type="sldImg"/>
          </p:nvPr>
        </p:nvSpPr>
        <p:spPr/>
      </p:sp>
    </p:spTree>
    <p:extLst>
      <p:ext uri="{BB962C8B-B14F-4D97-AF65-F5344CB8AC3E}">
        <p14:creationId xmlns:p14="http://schemas.microsoft.com/office/powerpoint/2010/main" val="263660840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7">
            <a:extLst>
              <a:ext uri="{FF2B5EF4-FFF2-40B4-BE49-F238E27FC236}">
                <a16:creationId xmlns="" xmlns:a16="http://schemas.microsoft.com/office/drawing/2014/main" id="{A543967F-AEC0-417D-A9C6-1D0E1170F4C5}"/>
              </a:ext>
            </a:extLst>
          </p:cNvPr>
          <p:cNvSpPr>
            <a:spLocks noGrp="1" noChangeArrowheads="1"/>
          </p:cNvSpPr>
          <p:nvPr>
            <p:ph type="sldNum" sz="quarter" idx="5"/>
          </p:nvPr>
        </p:nvSpPr>
        <p:spPr/>
        <p:txBody>
          <a:bodyPr/>
          <a:lstStyle>
            <a:lvl1pPr>
              <a:defRPr kumimoji="1">
                <a:solidFill>
                  <a:schemeClr val="tx1"/>
                </a:solidFill>
                <a:latin typeface="Calibri" panose="020F0502020204030204" pitchFamily="34" charset="0"/>
                <a:ea typeface="ＭＳ Ｐゴシック" panose="020B0600070205080204" pitchFamily="50" charset="-128"/>
              </a:defRPr>
            </a:lvl1pPr>
            <a:lvl2pPr marL="761523" indent="-292893">
              <a:defRPr kumimoji="1">
                <a:solidFill>
                  <a:schemeClr val="tx1"/>
                </a:solidFill>
                <a:latin typeface="Calibri" panose="020F0502020204030204" pitchFamily="34" charset="0"/>
                <a:ea typeface="ＭＳ Ｐゴシック" panose="020B0600070205080204" pitchFamily="50" charset="-128"/>
              </a:defRPr>
            </a:lvl2pPr>
            <a:lvl3pPr marL="1171574" indent="-234314">
              <a:defRPr kumimoji="1">
                <a:solidFill>
                  <a:schemeClr val="tx1"/>
                </a:solidFill>
                <a:latin typeface="Calibri" panose="020F0502020204030204" pitchFamily="34" charset="0"/>
                <a:ea typeface="ＭＳ Ｐゴシック" panose="020B0600070205080204" pitchFamily="50" charset="-128"/>
              </a:defRPr>
            </a:lvl3pPr>
            <a:lvl4pPr marL="1640203" indent="-234314">
              <a:defRPr kumimoji="1">
                <a:solidFill>
                  <a:schemeClr val="tx1"/>
                </a:solidFill>
                <a:latin typeface="Calibri" panose="020F0502020204030204" pitchFamily="34" charset="0"/>
                <a:ea typeface="ＭＳ Ｐゴシック" panose="020B0600070205080204" pitchFamily="50" charset="-128"/>
              </a:defRPr>
            </a:lvl4pPr>
            <a:lvl5pPr marL="2108833" indent="-234314">
              <a:defRPr kumimoji="1">
                <a:solidFill>
                  <a:schemeClr val="tx1"/>
                </a:solidFill>
                <a:latin typeface="Calibri" panose="020F0502020204030204" pitchFamily="34" charset="0"/>
                <a:ea typeface="ＭＳ Ｐゴシック" panose="020B0600070205080204" pitchFamily="50" charset="-128"/>
              </a:defRPr>
            </a:lvl5pPr>
            <a:lvl6pPr marL="2577463" indent="-234314"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3046092" indent="-234314"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514722" indent="-234314"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983352" indent="-234314"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fld id="{B699F547-3F76-445A-8B4B-F1AD51F5565F}" type="slidenum">
              <a:rPr lang="en-US" altLang="ja-JP" smtClean="0"/>
              <a:pPr/>
              <a:t>27</a:t>
            </a:fld>
            <a:endParaRPr lang="en-US" altLang="ja-JP"/>
          </a:p>
        </p:txBody>
      </p:sp>
      <p:sp>
        <p:nvSpPr>
          <p:cNvPr id="87044" name="Rectangle 3">
            <a:extLst>
              <a:ext uri="{FF2B5EF4-FFF2-40B4-BE49-F238E27FC236}">
                <a16:creationId xmlns="" xmlns:a16="http://schemas.microsoft.com/office/drawing/2014/main" id="{388BF8B2-D835-49F0-8714-52C66F94BD8B}"/>
              </a:ext>
            </a:extLst>
          </p:cNvPr>
          <p:cNvSpPr>
            <a:spLocks noGrp="1" noChangeArrowheads="1"/>
          </p:cNvSpPr>
          <p:nvPr>
            <p:ph type="body" idx="1"/>
          </p:nvPr>
        </p:nvSpPr>
        <p:spPr/>
        <p:txBody>
          <a:bodyPr/>
          <a:lstStyle/>
          <a:p>
            <a:pPr algn="just">
              <a:spcBef>
                <a:spcPts val="0"/>
              </a:spcBef>
            </a:pPr>
            <a:r>
              <a:rPr lang="ja-JP" altLang="en-US" dirty="0"/>
              <a:t>電話でのチェックのコツですが、まずこちらから相談することをご提案します。</a:t>
            </a:r>
            <a:endParaRPr lang="en-US" altLang="ja-JP" dirty="0"/>
          </a:p>
          <a:p>
            <a:pPr algn="just">
              <a:spcBef>
                <a:spcPts val="0"/>
              </a:spcBef>
            </a:pPr>
            <a:r>
              <a:rPr lang="ja-JP" altLang="en-US" dirty="0"/>
              <a:t>たとえば、「今度帰った時にご近所に挨拶しとこうかと思うけどどんな雰囲気？」　などの話題はいかがでしょう。</a:t>
            </a:r>
            <a:endParaRPr lang="en-US" altLang="ja-JP" dirty="0"/>
          </a:p>
          <a:p>
            <a:pPr algn="just">
              <a:spcBef>
                <a:spcPts val="0"/>
              </a:spcBef>
            </a:pPr>
            <a:endParaRPr lang="en-US" altLang="ja-JP" dirty="0"/>
          </a:p>
          <a:p>
            <a:pPr algn="just">
              <a:spcBef>
                <a:spcPts val="0"/>
              </a:spcBef>
            </a:pPr>
            <a:r>
              <a:rPr lang="ja-JP" altLang="en-US" dirty="0"/>
              <a:t>その時に</a:t>
            </a:r>
            <a:r>
              <a:rPr lang="en-US" altLang="ja-JP" dirty="0"/>
              <a:t>YES</a:t>
            </a:r>
            <a:r>
              <a:rPr lang="ja-JP" altLang="en-US" dirty="0" err="1"/>
              <a:t>、</a:t>
            </a:r>
            <a:r>
              <a:rPr lang="en-US" altLang="ja-JP" dirty="0"/>
              <a:t>NO</a:t>
            </a:r>
            <a:r>
              <a:rPr lang="ja-JP" altLang="en-US" dirty="0"/>
              <a:t>で終わらない会話を心掛けることが大切です。多くの場合「大丈夫？」と聞いても、親御さんとしては子供に心配かけたくないという気持ちから「心配ない」と返ってくることが多いと思われます。そのような場合、例えばお孫さんの子育てのことなどを相談するような形で会話をされてみてはいかがでしょうか？　その中でこれまでのチェックポイント、例えば同じ話を繰り返す、些細なことで怒り出すなどに、あれ？と思う事があればチェックに該当する状態と思われます。</a:t>
            </a:r>
          </a:p>
          <a:p>
            <a:pPr algn="just">
              <a:spcBef>
                <a:spcPts val="0"/>
              </a:spcBef>
            </a:pPr>
            <a:endParaRPr lang="en-US" altLang="ja-JP" dirty="0"/>
          </a:p>
          <a:p>
            <a:pPr algn="just">
              <a:spcBef>
                <a:spcPts val="0"/>
              </a:spcBef>
            </a:pPr>
            <a:r>
              <a:rPr lang="ja-JP" altLang="en-US" dirty="0"/>
              <a:t>最後に、自尊心を傷つけないことが大切です。心配するあまり問いただしたり疑っているような質問ばかりすると、本当に困っていることを相談しにくくなります。また、何だか事情聴取されているようだと気分も悪いですし、ますます本当のことを聞き出すことは難しいと思われます。よりよい関係を構築しながら、相談しやすい雰囲気を作ることがとても大切です。</a:t>
            </a:r>
            <a:endParaRPr lang="en-US" altLang="ja-JP" dirty="0"/>
          </a:p>
        </p:txBody>
      </p:sp>
      <p:sp>
        <p:nvSpPr>
          <p:cNvPr id="4" name="スライド イメージ プレースホルダー 3"/>
          <p:cNvSpPr>
            <a:spLocks noGrp="1" noRot="1" noChangeAspect="1"/>
          </p:cNvSpPr>
          <p:nvPr>
            <p:ph type="sldImg"/>
          </p:nvPr>
        </p:nvSpPr>
        <p:spPr/>
      </p:sp>
    </p:spTree>
    <p:extLst>
      <p:ext uri="{BB962C8B-B14F-4D97-AF65-F5344CB8AC3E}">
        <p14:creationId xmlns:p14="http://schemas.microsoft.com/office/powerpoint/2010/main" val="183409841"/>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7">
            <a:extLst>
              <a:ext uri="{FF2B5EF4-FFF2-40B4-BE49-F238E27FC236}">
                <a16:creationId xmlns="" xmlns:a16="http://schemas.microsoft.com/office/drawing/2014/main" id="{A543967F-AEC0-417D-A9C6-1D0E1170F4C5}"/>
              </a:ext>
            </a:extLst>
          </p:cNvPr>
          <p:cNvSpPr>
            <a:spLocks noGrp="1" noChangeArrowheads="1"/>
          </p:cNvSpPr>
          <p:nvPr>
            <p:ph type="sldNum" sz="quarter" idx="5"/>
          </p:nvPr>
        </p:nvSpPr>
        <p:spPr/>
        <p:txBody>
          <a:bodyPr/>
          <a:lstStyle>
            <a:lvl1pPr>
              <a:defRPr kumimoji="1">
                <a:solidFill>
                  <a:schemeClr val="tx1"/>
                </a:solidFill>
                <a:latin typeface="Calibri" panose="020F0502020204030204" pitchFamily="34" charset="0"/>
                <a:ea typeface="ＭＳ Ｐゴシック" panose="020B0600070205080204" pitchFamily="50" charset="-128"/>
              </a:defRPr>
            </a:lvl1pPr>
            <a:lvl2pPr marL="761523" indent="-292893">
              <a:defRPr kumimoji="1">
                <a:solidFill>
                  <a:schemeClr val="tx1"/>
                </a:solidFill>
                <a:latin typeface="Calibri" panose="020F0502020204030204" pitchFamily="34" charset="0"/>
                <a:ea typeface="ＭＳ Ｐゴシック" panose="020B0600070205080204" pitchFamily="50" charset="-128"/>
              </a:defRPr>
            </a:lvl2pPr>
            <a:lvl3pPr marL="1171574" indent="-234314">
              <a:defRPr kumimoji="1">
                <a:solidFill>
                  <a:schemeClr val="tx1"/>
                </a:solidFill>
                <a:latin typeface="Calibri" panose="020F0502020204030204" pitchFamily="34" charset="0"/>
                <a:ea typeface="ＭＳ Ｐゴシック" panose="020B0600070205080204" pitchFamily="50" charset="-128"/>
              </a:defRPr>
            </a:lvl3pPr>
            <a:lvl4pPr marL="1640203" indent="-234314">
              <a:defRPr kumimoji="1">
                <a:solidFill>
                  <a:schemeClr val="tx1"/>
                </a:solidFill>
                <a:latin typeface="Calibri" panose="020F0502020204030204" pitchFamily="34" charset="0"/>
                <a:ea typeface="ＭＳ Ｐゴシック" panose="020B0600070205080204" pitchFamily="50" charset="-128"/>
              </a:defRPr>
            </a:lvl4pPr>
            <a:lvl5pPr marL="2108833" indent="-234314">
              <a:defRPr kumimoji="1">
                <a:solidFill>
                  <a:schemeClr val="tx1"/>
                </a:solidFill>
                <a:latin typeface="Calibri" panose="020F0502020204030204" pitchFamily="34" charset="0"/>
                <a:ea typeface="ＭＳ Ｐゴシック" panose="020B0600070205080204" pitchFamily="50" charset="-128"/>
              </a:defRPr>
            </a:lvl5pPr>
            <a:lvl6pPr marL="2577463" indent="-234314"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3046092" indent="-234314"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514722" indent="-234314"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983352" indent="-234314"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fld id="{B699F547-3F76-445A-8B4B-F1AD51F5565F}" type="slidenum">
              <a:rPr lang="en-US" altLang="ja-JP" smtClean="0"/>
              <a:pPr/>
              <a:t>28</a:t>
            </a:fld>
            <a:endParaRPr lang="en-US" altLang="ja-JP"/>
          </a:p>
        </p:txBody>
      </p:sp>
      <p:sp>
        <p:nvSpPr>
          <p:cNvPr id="87044" name="Rectangle 3">
            <a:extLst>
              <a:ext uri="{FF2B5EF4-FFF2-40B4-BE49-F238E27FC236}">
                <a16:creationId xmlns="" xmlns:a16="http://schemas.microsoft.com/office/drawing/2014/main" id="{388BF8B2-D835-49F0-8714-52C66F94BD8B}"/>
              </a:ext>
            </a:extLst>
          </p:cNvPr>
          <p:cNvSpPr>
            <a:spLocks noGrp="1" noChangeArrowheads="1"/>
          </p:cNvSpPr>
          <p:nvPr>
            <p:ph type="body" idx="1"/>
          </p:nvPr>
        </p:nvSpPr>
        <p:spPr/>
        <p:txBody>
          <a:bodyPr/>
          <a:lstStyle/>
          <a:p>
            <a:pPr algn="just">
              <a:spcBef>
                <a:spcPts val="0"/>
              </a:spcBef>
            </a:pPr>
            <a:r>
              <a:rPr lang="ja-JP" altLang="en-US" dirty="0"/>
              <a:t>会話の中で、温厚だったのに感情が抑えられないと感じたりすれば要注意です。</a:t>
            </a:r>
            <a:endParaRPr lang="en-US" altLang="ja-JP" dirty="0"/>
          </a:p>
          <a:p>
            <a:pPr algn="just">
              <a:spcBef>
                <a:spcPts val="0"/>
              </a:spcBef>
            </a:pPr>
            <a:endParaRPr lang="en-US" altLang="ja-JP" dirty="0"/>
          </a:p>
          <a:p>
            <a:pPr algn="just">
              <a:spcBef>
                <a:spcPts val="0"/>
              </a:spcBef>
            </a:pPr>
            <a:r>
              <a:rPr lang="ja-JP" altLang="en-US" dirty="0"/>
              <a:t>（会話の内容や表現は地元の方言で作り直して下さい）</a:t>
            </a:r>
            <a:endParaRPr lang="en-US" altLang="ja-JP" dirty="0"/>
          </a:p>
          <a:p>
            <a:pPr algn="just">
              <a:spcBef>
                <a:spcPts val="0"/>
              </a:spcBef>
            </a:pPr>
            <a:r>
              <a:rPr lang="ja-JP" altLang="en-US" dirty="0"/>
              <a:t>（例：酒飲み友達だったのにどうしたんだろう？→</a:t>
            </a:r>
            <a:r>
              <a:rPr lang="ja-JP" altLang="en-US" dirty="0" err="1"/>
              <a:t>いっつものんじょった</a:t>
            </a:r>
            <a:r>
              <a:rPr lang="ja-JP" altLang="en-US" dirty="0"/>
              <a:t>がん　どうしたんだろう？）</a:t>
            </a:r>
            <a:endParaRPr lang="en-US" altLang="ja-JP" dirty="0"/>
          </a:p>
        </p:txBody>
      </p:sp>
      <p:sp>
        <p:nvSpPr>
          <p:cNvPr id="4" name="スライド イメージ プレースホルダー 3"/>
          <p:cNvSpPr>
            <a:spLocks noGrp="1" noRot="1" noChangeAspect="1"/>
          </p:cNvSpPr>
          <p:nvPr>
            <p:ph type="sldImg"/>
          </p:nvPr>
        </p:nvSpPr>
        <p:spPr/>
      </p:sp>
    </p:spTree>
    <p:extLst>
      <p:ext uri="{BB962C8B-B14F-4D97-AF65-F5344CB8AC3E}">
        <p14:creationId xmlns:p14="http://schemas.microsoft.com/office/powerpoint/2010/main" val="4191602594"/>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7">
            <a:extLst>
              <a:ext uri="{FF2B5EF4-FFF2-40B4-BE49-F238E27FC236}">
                <a16:creationId xmlns="" xmlns:a16="http://schemas.microsoft.com/office/drawing/2014/main" id="{A543967F-AEC0-417D-A9C6-1D0E1170F4C5}"/>
              </a:ext>
            </a:extLst>
          </p:cNvPr>
          <p:cNvSpPr>
            <a:spLocks noGrp="1" noChangeArrowheads="1"/>
          </p:cNvSpPr>
          <p:nvPr>
            <p:ph type="sldNum" sz="quarter" idx="5"/>
          </p:nvPr>
        </p:nvSpPr>
        <p:spPr/>
        <p:txBody>
          <a:bodyPr/>
          <a:lstStyle>
            <a:lvl1pPr>
              <a:defRPr kumimoji="1">
                <a:solidFill>
                  <a:schemeClr val="tx1"/>
                </a:solidFill>
                <a:latin typeface="Calibri" panose="020F0502020204030204" pitchFamily="34" charset="0"/>
                <a:ea typeface="ＭＳ Ｐゴシック" panose="020B0600070205080204" pitchFamily="50" charset="-128"/>
              </a:defRPr>
            </a:lvl1pPr>
            <a:lvl2pPr marL="761523" indent="-292893">
              <a:defRPr kumimoji="1">
                <a:solidFill>
                  <a:schemeClr val="tx1"/>
                </a:solidFill>
                <a:latin typeface="Calibri" panose="020F0502020204030204" pitchFamily="34" charset="0"/>
                <a:ea typeface="ＭＳ Ｐゴシック" panose="020B0600070205080204" pitchFamily="50" charset="-128"/>
              </a:defRPr>
            </a:lvl2pPr>
            <a:lvl3pPr marL="1171574" indent="-234314">
              <a:defRPr kumimoji="1">
                <a:solidFill>
                  <a:schemeClr val="tx1"/>
                </a:solidFill>
                <a:latin typeface="Calibri" panose="020F0502020204030204" pitchFamily="34" charset="0"/>
                <a:ea typeface="ＭＳ Ｐゴシック" panose="020B0600070205080204" pitchFamily="50" charset="-128"/>
              </a:defRPr>
            </a:lvl3pPr>
            <a:lvl4pPr marL="1640203" indent="-234314">
              <a:defRPr kumimoji="1">
                <a:solidFill>
                  <a:schemeClr val="tx1"/>
                </a:solidFill>
                <a:latin typeface="Calibri" panose="020F0502020204030204" pitchFamily="34" charset="0"/>
                <a:ea typeface="ＭＳ Ｐゴシック" panose="020B0600070205080204" pitchFamily="50" charset="-128"/>
              </a:defRPr>
            </a:lvl4pPr>
            <a:lvl5pPr marL="2108833" indent="-234314">
              <a:defRPr kumimoji="1">
                <a:solidFill>
                  <a:schemeClr val="tx1"/>
                </a:solidFill>
                <a:latin typeface="Calibri" panose="020F0502020204030204" pitchFamily="34" charset="0"/>
                <a:ea typeface="ＭＳ Ｐゴシック" panose="020B0600070205080204" pitchFamily="50" charset="-128"/>
              </a:defRPr>
            </a:lvl5pPr>
            <a:lvl6pPr marL="2577463" indent="-234314"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3046092" indent="-234314"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514722" indent="-234314"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983352" indent="-234314"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fld id="{B699F547-3F76-445A-8B4B-F1AD51F5565F}" type="slidenum">
              <a:rPr lang="en-US" altLang="ja-JP" smtClean="0"/>
              <a:pPr/>
              <a:t>29</a:t>
            </a:fld>
            <a:endParaRPr lang="en-US" altLang="ja-JP"/>
          </a:p>
        </p:txBody>
      </p:sp>
      <p:sp>
        <p:nvSpPr>
          <p:cNvPr id="87044" name="Rectangle 3">
            <a:extLst>
              <a:ext uri="{FF2B5EF4-FFF2-40B4-BE49-F238E27FC236}">
                <a16:creationId xmlns="" xmlns:a16="http://schemas.microsoft.com/office/drawing/2014/main" id="{388BF8B2-D835-49F0-8714-52C66F94BD8B}"/>
              </a:ext>
            </a:extLst>
          </p:cNvPr>
          <p:cNvSpPr>
            <a:spLocks noGrp="1" noChangeArrowheads="1"/>
          </p:cNvSpPr>
          <p:nvPr>
            <p:ph type="body" idx="1"/>
          </p:nvPr>
        </p:nvSpPr>
        <p:spPr/>
        <p:txBody>
          <a:bodyPr/>
          <a:lstStyle/>
          <a:p>
            <a:pPr algn="just">
              <a:spcBef>
                <a:spcPts val="0"/>
              </a:spcBef>
            </a:pPr>
            <a:r>
              <a:rPr lang="ja-JP" altLang="en-US" dirty="0"/>
              <a:t>また、興味があったことに関心が少なくなる、も気になるポイントです。</a:t>
            </a:r>
            <a:endParaRPr lang="en-US" altLang="ja-JP" dirty="0"/>
          </a:p>
          <a:p>
            <a:pPr algn="just">
              <a:spcBef>
                <a:spcPts val="0"/>
              </a:spcBef>
            </a:pPr>
            <a:endParaRPr lang="en-US" altLang="ja-JP" dirty="0"/>
          </a:p>
          <a:p>
            <a:pPr algn="just">
              <a:spcBef>
                <a:spcPts val="0"/>
              </a:spcBef>
            </a:pPr>
            <a:r>
              <a:rPr lang="ja-JP" altLang="en-US" dirty="0"/>
              <a:t>　（地元の方言で作り直して下さい）</a:t>
            </a:r>
            <a:endParaRPr lang="en-US" altLang="ja-JP" dirty="0"/>
          </a:p>
          <a:p>
            <a:pPr algn="just">
              <a:spcBef>
                <a:spcPts val="0"/>
              </a:spcBef>
            </a:pPr>
            <a:r>
              <a:rPr lang="ja-JP" altLang="en-US" dirty="0"/>
              <a:t>　　</a:t>
            </a:r>
            <a:endParaRPr lang="en-US" altLang="ja-JP" dirty="0"/>
          </a:p>
          <a:p>
            <a:pPr algn="just">
              <a:spcBef>
                <a:spcPts val="0"/>
              </a:spcBef>
            </a:pPr>
            <a:r>
              <a:rPr lang="ja-JP" altLang="en-US" dirty="0"/>
              <a:t>　（なお、このレクチャー</a:t>
            </a:r>
            <a:r>
              <a:rPr lang="en-US" altLang="ja-JP" dirty="0"/>
              <a:t>1</a:t>
            </a:r>
            <a:r>
              <a:rPr lang="ja-JP" altLang="en-US" dirty="0"/>
              <a:t>は、電話以外にメールや</a:t>
            </a:r>
            <a:r>
              <a:rPr lang="en-US" altLang="ja-JP" dirty="0"/>
              <a:t>SNS</a:t>
            </a:r>
            <a:r>
              <a:rPr lang="ja-JP" altLang="en-US" dirty="0"/>
              <a:t>などを利用する内容があってもいいでしょう）</a:t>
            </a:r>
          </a:p>
          <a:p>
            <a:endParaRPr lang="en-US" altLang="ja-JP" dirty="0"/>
          </a:p>
        </p:txBody>
      </p:sp>
      <p:sp>
        <p:nvSpPr>
          <p:cNvPr id="4" name="スライド イメージ プレースホルダー 3"/>
          <p:cNvSpPr>
            <a:spLocks noGrp="1" noRot="1" noChangeAspect="1"/>
          </p:cNvSpPr>
          <p:nvPr>
            <p:ph type="sldImg"/>
          </p:nvPr>
        </p:nvSpPr>
        <p:spPr/>
      </p:sp>
    </p:spTree>
    <p:extLst>
      <p:ext uri="{BB962C8B-B14F-4D97-AF65-F5344CB8AC3E}">
        <p14:creationId xmlns:p14="http://schemas.microsoft.com/office/powerpoint/2010/main" val="180716272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a:extLst>
              <a:ext uri="{FF2B5EF4-FFF2-40B4-BE49-F238E27FC236}">
                <a16:creationId xmlns="" xmlns:a16="http://schemas.microsoft.com/office/drawing/2014/main" id="{6A645105-6058-4603-8971-DE1BFF63547B}"/>
              </a:ext>
            </a:extLst>
          </p:cNvPr>
          <p:cNvSpPr>
            <a:spLocks noGrp="1" noChangeArrowheads="1"/>
          </p:cNvSpPr>
          <p:nvPr>
            <p:ph type="sldNum" sz="quarter" idx="5"/>
          </p:nvPr>
        </p:nvSpPr>
        <p:spPr/>
        <p:txBody>
          <a:bodyPr/>
          <a:lstStyle>
            <a:lvl1pPr>
              <a:defRPr kumimoji="1">
                <a:solidFill>
                  <a:schemeClr val="tx1"/>
                </a:solidFill>
                <a:latin typeface="Calibri" panose="020F0502020204030204" pitchFamily="34" charset="0"/>
                <a:ea typeface="ＭＳ Ｐゴシック" panose="020B0600070205080204" pitchFamily="50" charset="-128"/>
              </a:defRPr>
            </a:lvl1pPr>
            <a:lvl2pPr marL="761523" indent="-292893">
              <a:defRPr kumimoji="1">
                <a:solidFill>
                  <a:schemeClr val="tx1"/>
                </a:solidFill>
                <a:latin typeface="Calibri" panose="020F0502020204030204" pitchFamily="34" charset="0"/>
                <a:ea typeface="ＭＳ Ｐゴシック" panose="020B0600070205080204" pitchFamily="50" charset="-128"/>
              </a:defRPr>
            </a:lvl2pPr>
            <a:lvl3pPr marL="1171574" indent="-234314">
              <a:defRPr kumimoji="1">
                <a:solidFill>
                  <a:schemeClr val="tx1"/>
                </a:solidFill>
                <a:latin typeface="Calibri" panose="020F0502020204030204" pitchFamily="34" charset="0"/>
                <a:ea typeface="ＭＳ Ｐゴシック" panose="020B0600070205080204" pitchFamily="50" charset="-128"/>
              </a:defRPr>
            </a:lvl3pPr>
            <a:lvl4pPr marL="1640203" indent="-234314">
              <a:defRPr kumimoji="1">
                <a:solidFill>
                  <a:schemeClr val="tx1"/>
                </a:solidFill>
                <a:latin typeface="Calibri" panose="020F0502020204030204" pitchFamily="34" charset="0"/>
                <a:ea typeface="ＭＳ Ｐゴシック" panose="020B0600070205080204" pitchFamily="50" charset="-128"/>
              </a:defRPr>
            </a:lvl4pPr>
            <a:lvl5pPr marL="2108833" indent="-234314">
              <a:defRPr kumimoji="1">
                <a:solidFill>
                  <a:schemeClr val="tx1"/>
                </a:solidFill>
                <a:latin typeface="Calibri" panose="020F0502020204030204" pitchFamily="34" charset="0"/>
                <a:ea typeface="ＭＳ Ｐゴシック" panose="020B0600070205080204" pitchFamily="50" charset="-128"/>
              </a:defRPr>
            </a:lvl5pPr>
            <a:lvl6pPr marL="2577463" indent="-234314"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3046092" indent="-234314"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514722" indent="-234314"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983352" indent="-234314"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fld id="{85AF3416-DACD-4772-A9EE-5801FC86BB4E}" type="slidenum">
              <a:rPr lang="en-US" altLang="ja-JP" smtClean="0"/>
              <a:pPr/>
              <a:t>3</a:t>
            </a:fld>
            <a:endParaRPr lang="en-US" altLang="ja-JP"/>
          </a:p>
        </p:txBody>
      </p:sp>
      <p:sp>
        <p:nvSpPr>
          <p:cNvPr id="30724" name="Rectangle 3">
            <a:extLst>
              <a:ext uri="{FF2B5EF4-FFF2-40B4-BE49-F238E27FC236}">
                <a16:creationId xmlns="" xmlns:a16="http://schemas.microsoft.com/office/drawing/2014/main" id="{3A3219CF-13F8-46C8-B2A1-FE8EF6C147F8}"/>
              </a:ext>
            </a:extLst>
          </p:cNvPr>
          <p:cNvSpPr>
            <a:spLocks noGrp="1" noChangeArrowheads="1"/>
          </p:cNvSpPr>
          <p:nvPr>
            <p:ph type="body" idx="1"/>
          </p:nvPr>
        </p:nvSpPr>
        <p:spPr/>
        <p:txBody>
          <a:bodyPr/>
          <a:lstStyle/>
          <a:p>
            <a:pPr algn="just">
              <a:spcBef>
                <a:spcPts val="0"/>
              </a:spcBef>
            </a:pPr>
            <a:r>
              <a:rPr lang="ja-JP" altLang="en-US" dirty="0" smtClean="0"/>
              <a:t>日本</a:t>
            </a:r>
            <a:r>
              <a:rPr lang="ja-JP" altLang="en-US" dirty="0"/>
              <a:t>では片親になると生活できないんじゃないかと心配する子供が多いそうです。ただ、親の方は生活力があって、地域で暮らしていることができますので、子供もそれまで通りの生活を続けられます。</a:t>
            </a:r>
            <a:endParaRPr lang="en-US" altLang="ja-JP" dirty="0"/>
          </a:p>
          <a:p>
            <a:pPr algn="just">
              <a:spcBef>
                <a:spcPts val="0"/>
              </a:spcBef>
            </a:pPr>
            <a:endParaRPr lang="en-US" altLang="ja-JP" dirty="0" smtClean="0"/>
          </a:p>
          <a:p>
            <a:pPr algn="just">
              <a:spcBef>
                <a:spcPts val="0"/>
              </a:spcBef>
            </a:pPr>
            <a:r>
              <a:rPr lang="ja-JP" altLang="en-US" dirty="0" smtClean="0"/>
              <a:t>ところが</a:t>
            </a:r>
            <a:r>
              <a:rPr lang="ja-JP" altLang="en-US" dirty="0"/>
              <a:t>何かの拍子に親の老いを感じてしまった、あるいは誰かから親の変化を知らされた時、子供は動揺し混乱します。恐れていたことが起きてしまうと、自分の仕事や生活も影響を受けかねません。</a:t>
            </a:r>
          </a:p>
          <a:p>
            <a:pPr algn="just">
              <a:spcBef>
                <a:spcPts val="0"/>
              </a:spcBef>
            </a:pPr>
            <a:endParaRPr lang="ja-JP" altLang="en-US" dirty="0"/>
          </a:p>
        </p:txBody>
      </p:sp>
      <p:sp>
        <p:nvSpPr>
          <p:cNvPr id="4" name="スライド イメージ プレースホルダー 3"/>
          <p:cNvSpPr>
            <a:spLocks noGrp="1" noRot="1" noChangeAspect="1"/>
          </p:cNvSpPr>
          <p:nvPr>
            <p:ph type="sldImg"/>
          </p:nvPr>
        </p:nvSpPr>
        <p:spPr/>
      </p:sp>
    </p:spTree>
    <p:extLst>
      <p:ext uri="{BB962C8B-B14F-4D97-AF65-F5344CB8AC3E}">
        <p14:creationId xmlns:p14="http://schemas.microsoft.com/office/powerpoint/2010/main" val="3825242746"/>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7">
            <a:extLst>
              <a:ext uri="{FF2B5EF4-FFF2-40B4-BE49-F238E27FC236}">
                <a16:creationId xmlns="" xmlns:a16="http://schemas.microsoft.com/office/drawing/2014/main" id="{DE0ADA1A-B2E7-4768-BC6C-50E8079ADA71}"/>
              </a:ext>
            </a:extLst>
          </p:cNvPr>
          <p:cNvSpPr>
            <a:spLocks noGrp="1" noChangeArrowheads="1"/>
          </p:cNvSpPr>
          <p:nvPr>
            <p:ph type="sldNum" sz="quarter" idx="5"/>
          </p:nvPr>
        </p:nvSpPr>
        <p:spPr/>
        <p:txBody>
          <a:bodyPr/>
          <a:lstStyle>
            <a:lvl1pPr>
              <a:defRPr kumimoji="1">
                <a:solidFill>
                  <a:schemeClr val="tx1"/>
                </a:solidFill>
                <a:latin typeface="Calibri" panose="020F0502020204030204" pitchFamily="34" charset="0"/>
                <a:ea typeface="ＭＳ Ｐゴシック" panose="020B0600070205080204" pitchFamily="50" charset="-128"/>
              </a:defRPr>
            </a:lvl1pPr>
            <a:lvl2pPr marL="761523" indent="-292893">
              <a:defRPr kumimoji="1">
                <a:solidFill>
                  <a:schemeClr val="tx1"/>
                </a:solidFill>
                <a:latin typeface="Calibri" panose="020F0502020204030204" pitchFamily="34" charset="0"/>
                <a:ea typeface="ＭＳ Ｐゴシック" panose="020B0600070205080204" pitchFamily="50" charset="-128"/>
              </a:defRPr>
            </a:lvl2pPr>
            <a:lvl3pPr marL="1171574" indent="-234314">
              <a:defRPr kumimoji="1">
                <a:solidFill>
                  <a:schemeClr val="tx1"/>
                </a:solidFill>
                <a:latin typeface="Calibri" panose="020F0502020204030204" pitchFamily="34" charset="0"/>
                <a:ea typeface="ＭＳ Ｐゴシック" panose="020B0600070205080204" pitchFamily="50" charset="-128"/>
              </a:defRPr>
            </a:lvl3pPr>
            <a:lvl4pPr marL="1640203" indent="-234314">
              <a:defRPr kumimoji="1">
                <a:solidFill>
                  <a:schemeClr val="tx1"/>
                </a:solidFill>
                <a:latin typeface="Calibri" panose="020F0502020204030204" pitchFamily="34" charset="0"/>
                <a:ea typeface="ＭＳ Ｐゴシック" panose="020B0600070205080204" pitchFamily="50" charset="-128"/>
              </a:defRPr>
            </a:lvl4pPr>
            <a:lvl5pPr marL="2108833" indent="-234314">
              <a:defRPr kumimoji="1">
                <a:solidFill>
                  <a:schemeClr val="tx1"/>
                </a:solidFill>
                <a:latin typeface="Calibri" panose="020F0502020204030204" pitchFamily="34" charset="0"/>
                <a:ea typeface="ＭＳ Ｐゴシック" panose="020B0600070205080204" pitchFamily="50" charset="-128"/>
              </a:defRPr>
            </a:lvl5pPr>
            <a:lvl6pPr marL="2577463" indent="-234314"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3046092" indent="-234314"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514722" indent="-234314"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983352" indent="-234314"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fld id="{E8AE8C10-729A-4061-8851-F3762087962B}" type="slidenum">
              <a:rPr lang="en-US" altLang="ja-JP" smtClean="0"/>
              <a:pPr/>
              <a:t>30</a:t>
            </a:fld>
            <a:endParaRPr lang="en-US" altLang="ja-JP"/>
          </a:p>
        </p:txBody>
      </p:sp>
      <p:sp>
        <p:nvSpPr>
          <p:cNvPr id="91140" name="Rectangle 3">
            <a:extLst>
              <a:ext uri="{FF2B5EF4-FFF2-40B4-BE49-F238E27FC236}">
                <a16:creationId xmlns="" xmlns:a16="http://schemas.microsoft.com/office/drawing/2014/main" id="{43173A5F-76EA-44C8-BD57-2D5834829671}"/>
              </a:ext>
            </a:extLst>
          </p:cNvPr>
          <p:cNvSpPr>
            <a:spLocks noGrp="1" noChangeArrowheads="1"/>
          </p:cNvSpPr>
          <p:nvPr>
            <p:ph type="body" idx="1"/>
          </p:nvPr>
        </p:nvSpPr>
        <p:spPr/>
        <p:txBody>
          <a:bodyPr/>
          <a:lstStyle/>
          <a:p>
            <a:pPr algn="just">
              <a:spcBef>
                <a:spcPts val="0"/>
              </a:spcBef>
            </a:pPr>
            <a:r>
              <a:rPr lang="ja-JP" altLang="en-US" dirty="0"/>
              <a:t>それでは、最後にこのセッションのまとめに移ります。</a:t>
            </a:r>
            <a:endParaRPr lang="en-US" altLang="ja-JP" dirty="0"/>
          </a:p>
        </p:txBody>
      </p:sp>
      <p:sp>
        <p:nvSpPr>
          <p:cNvPr id="4" name="スライド イメージ プレースホルダー 3"/>
          <p:cNvSpPr>
            <a:spLocks noGrp="1" noRot="1" noChangeAspect="1"/>
          </p:cNvSpPr>
          <p:nvPr>
            <p:ph type="sldImg"/>
          </p:nvPr>
        </p:nvSpPr>
        <p:spPr/>
      </p:sp>
    </p:spTree>
    <p:extLst>
      <p:ext uri="{BB962C8B-B14F-4D97-AF65-F5344CB8AC3E}">
        <p14:creationId xmlns:p14="http://schemas.microsoft.com/office/powerpoint/2010/main" val="4085940242"/>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7">
            <a:extLst>
              <a:ext uri="{FF2B5EF4-FFF2-40B4-BE49-F238E27FC236}">
                <a16:creationId xmlns="" xmlns:a16="http://schemas.microsoft.com/office/drawing/2014/main" id="{7C3B7513-3360-4074-867D-868C25BDF3C1}"/>
              </a:ext>
            </a:extLst>
          </p:cNvPr>
          <p:cNvSpPr>
            <a:spLocks noGrp="1" noChangeArrowheads="1"/>
          </p:cNvSpPr>
          <p:nvPr>
            <p:ph type="sldNum" sz="quarter" idx="5"/>
          </p:nvPr>
        </p:nvSpPr>
        <p:spPr/>
        <p:txBody>
          <a:bodyPr/>
          <a:lstStyle>
            <a:lvl1pPr>
              <a:defRPr kumimoji="1">
                <a:solidFill>
                  <a:schemeClr val="tx1"/>
                </a:solidFill>
                <a:latin typeface="Calibri" panose="020F0502020204030204" pitchFamily="34" charset="0"/>
                <a:ea typeface="ＭＳ Ｐゴシック" panose="020B0600070205080204" pitchFamily="50" charset="-128"/>
              </a:defRPr>
            </a:lvl1pPr>
            <a:lvl2pPr marL="761523" indent="-292893">
              <a:defRPr kumimoji="1">
                <a:solidFill>
                  <a:schemeClr val="tx1"/>
                </a:solidFill>
                <a:latin typeface="Calibri" panose="020F0502020204030204" pitchFamily="34" charset="0"/>
                <a:ea typeface="ＭＳ Ｐゴシック" panose="020B0600070205080204" pitchFamily="50" charset="-128"/>
              </a:defRPr>
            </a:lvl2pPr>
            <a:lvl3pPr marL="1171574" indent="-234314">
              <a:defRPr kumimoji="1">
                <a:solidFill>
                  <a:schemeClr val="tx1"/>
                </a:solidFill>
                <a:latin typeface="Calibri" panose="020F0502020204030204" pitchFamily="34" charset="0"/>
                <a:ea typeface="ＭＳ Ｐゴシック" panose="020B0600070205080204" pitchFamily="50" charset="-128"/>
              </a:defRPr>
            </a:lvl3pPr>
            <a:lvl4pPr marL="1640203" indent="-234314">
              <a:defRPr kumimoji="1">
                <a:solidFill>
                  <a:schemeClr val="tx1"/>
                </a:solidFill>
                <a:latin typeface="Calibri" panose="020F0502020204030204" pitchFamily="34" charset="0"/>
                <a:ea typeface="ＭＳ Ｐゴシック" panose="020B0600070205080204" pitchFamily="50" charset="-128"/>
              </a:defRPr>
            </a:lvl4pPr>
            <a:lvl5pPr marL="2108833" indent="-234314">
              <a:defRPr kumimoji="1">
                <a:solidFill>
                  <a:schemeClr val="tx1"/>
                </a:solidFill>
                <a:latin typeface="Calibri" panose="020F0502020204030204" pitchFamily="34" charset="0"/>
                <a:ea typeface="ＭＳ Ｐゴシック" panose="020B0600070205080204" pitchFamily="50" charset="-128"/>
              </a:defRPr>
            </a:lvl5pPr>
            <a:lvl6pPr marL="2577463" indent="-234314"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3046092" indent="-234314"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514722" indent="-234314"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983352" indent="-234314"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fld id="{B3D72CFA-222F-4500-B49F-C197F8148BE3}" type="slidenum">
              <a:rPr lang="en-US" altLang="ja-JP" smtClean="0"/>
              <a:pPr/>
              <a:t>31</a:t>
            </a:fld>
            <a:endParaRPr lang="en-US" altLang="ja-JP"/>
          </a:p>
        </p:txBody>
      </p:sp>
      <p:sp>
        <p:nvSpPr>
          <p:cNvPr id="93188" name="Rectangle 3">
            <a:extLst>
              <a:ext uri="{FF2B5EF4-FFF2-40B4-BE49-F238E27FC236}">
                <a16:creationId xmlns="" xmlns:a16="http://schemas.microsoft.com/office/drawing/2014/main" id="{EB027181-AED7-41E6-A213-04E7B5728C0B}"/>
              </a:ext>
            </a:extLst>
          </p:cNvPr>
          <p:cNvSpPr>
            <a:spLocks noGrp="1" noChangeArrowheads="1"/>
          </p:cNvSpPr>
          <p:nvPr>
            <p:ph type="body" idx="1"/>
          </p:nvPr>
        </p:nvSpPr>
        <p:spPr/>
        <p:txBody>
          <a:bodyPr/>
          <a:lstStyle/>
          <a:p>
            <a:pPr algn="just">
              <a:spcBef>
                <a:spcPts val="0"/>
              </a:spcBef>
            </a:pPr>
            <a:r>
              <a:rPr lang="ja-JP" altLang="en-US" dirty="0"/>
              <a:t>多くの方が元気に過ごされますが、</a:t>
            </a:r>
            <a:r>
              <a:rPr lang="en-US" altLang="ja-JP" dirty="0"/>
              <a:t>70</a:t>
            </a:r>
            <a:r>
              <a:rPr lang="ja-JP" altLang="en-US" dirty="0"/>
              <a:t>代半ばから徐々に生活に支障が出やすくなります。</a:t>
            </a:r>
            <a:endParaRPr lang="en-US" altLang="ja-JP" dirty="0"/>
          </a:p>
          <a:p>
            <a:pPr algn="just">
              <a:spcBef>
                <a:spcPts val="0"/>
              </a:spcBef>
            </a:pPr>
            <a:r>
              <a:rPr lang="ja-JP" altLang="en-US" dirty="0" smtClean="0"/>
              <a:t>日々</a:t>
            </a:r>
            <a:r>
              <a:rPr lang="ja-JP" altLang="en-US" dirty="0"/>
              <a:t>の生活を近くで見ていないと気づけない場合が多くあります。</a:t>
            </a:r>
            <a:endParaRPr lang="en-US" altLang="ja-JP" dirty="0"/>
          </a:p>
          <a:p>
            <a:pPr algn="just">
              <a:spcBef>
                <a:spcPts val="0"/>
              </a:spcBef>
            </a:pPr>
            <a:r>
              <a:rPr lang="ja-JP" altLang="en-US" dirty="0" smtClean="0"/>
              <a:t>ご両親</a:t>
            </a:r>
            <a:r>
              <a:rPr lang="ja-JP" altLang="en-US" dirty="0"/>
              <a:t>の近くのかた（ご近所など）からの情報がとても大切です。</a:t>
            </a:r>
            <a:endParaRPr lang="en-US" altLang="ja-JP" dirty="0"/>
          </a:p>
          <a:p>
            <a:pPr algn="just">
              <a:spcBef>
                <a:spcPts val="0"/>
              </a:spcBef>
            </a:pPr>
            <a:r>
              <a:rPr lang="ja-JP" altLang="en-US" dirty="0" smtClean="0"/>
              <a:t>上手く</a:t>
            </a:r>
            <a:r>
              <a:rPr lang="ja-JP" altLang="en-US" dirty="0"/>
              <a:t>やっていくコツについては、この後のレクチャーでご紹介しますのでご参照ください。</a:t>
            </a:r>
          </a:p>
        </p:txBody>
      </p:sp>
      <p:sp>
        <p:nvSpPr>
          <p:cNvPr id="4" name="スライド イメージ プレースホルダー 3"/>
          <p:cNvSpPr>
            <a:spLocks noGrp="1" noRot="1" noChangeAspect="1"/>
          </p:cNvSpPr>
          <p:nvPr>
            <p:ph type="sldImg"/>
          </p:nvPr>
        </p:nvSpPr>
        <p:spPr/>
      </p:sp>
    </p:spTree>
    <p:extLst>
      <p:ext uri="{BB962C8B-B14F-4D97-AF65-F5344CB8AC3E}">
        <p14:creationId xmlns:p14="http://schemas.microsoft.com/office/powerpoint/2010/main" val="3966071025"/>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Rectangle 7">
            <a:extLst>
              <a:ext uri="{FF2B5EF4-FFF2-40B4-BE49-F238E27FC236}">
                <a16:creationId xmlns="" xmlns:a16="http://schemas.microsoft.com/office/drawing/2014/main" id="{8A3A4206-6EF1-4FD7-B885-4506EEC80787}"/>
              </a:ext>
            </a:extLst>
          </p:cNvPr>
          <p:cNvSpPr>
            <a:spLocks noGrp="1" noChangeArrowheads="1"/>
          </p:cNvSpPr>
          <p:nvPr>
            <p:ph type="sldNum" sz="quarter" idx="5"/>
          </p:nvPr>
        </p:nvSpPr>
        <p:spPr/>
        <p:txBody>
          <a:bodyPr/>
          <a:lstStyle>
            <a:lvl1pPr>
              <a:defRPr kumimoji="1">
                <a:solidFill>
                  <a:schemeClr val="tx1"/>
                </a:solidFill>
                <a:latin typeface="Calibri" panose="020F0502020204030204" pitchFamily="34" charset="0"/>
                <a:ea typeface="ＭＳ Ｐゴシック" panose="020B0600070205080204" pitchFamily="50" charset="-128"/>
              </a:defRPr>
            </a:lvl1pPr>
            <a:lvl2pPr marL="761523" indent="-292893">
              <a:defRPr kumimoji="1">
                <a:solidFill>
                  <a:schemeClr val="tx1"/>
                </a:solidFill>
                <a:latin typeface="Calibri" panose="020F0502020204030204" pitchFamily="34" charset="0"/>
                <a:ea typeface="ＭＳ Ｐゴシック" panose="020B0600070205080204" pitchFamily="50" charset="-128"/>
              </a:defRPr>
            </a:lvl2pPr>
            <a:lvl3pPr marL="1171574" indent="-234314">
              <a:defRPr kumimoji="1">
                <a:solidFill>
                  <a:schemeClr val="tx1"/>
                </a:solidFill>
                <a:latin typeface="Calibri" panose="020F0502020204030204" pitchFamily="34" charset="0"/>
                <a:ea typeface="ＭＳ Ｐゴシック" panose="020B0600070205080204" pitchFamily="50" charset="-128"/>
              </a:defRPr>
            </a:lvl3pPr>
            <a:lvl4pPr marL="1640203" indent="-234314">
              <a:defRPr kumimoji="1">
                <a:solidFill>
                  <a:schemeClr val="tx1"/>
                </a:solidFill>
                <a:latin typeface="Calibri" panose="020F0502020204030204" pitchFamily="34" charset="0"/>
                <a:ea typeface="ＭＳ Ｐゴシック" panose="020B0600070205080204" pitchFamily="50" charset="-128"/>
              </a:defRPr>
            </a:lvl4pPr>
            <a:lvl5pPr marL="2108833" indent="-234314">
              <a:defRPr kumimoji="1">
                <a:solidFill>
                  <a:schemeClr val="tx1"/>
                </a:solidFill>
                <a:latin typeface="Calibri" panose="020F0502020204030204" pitchFamily="34" charset="0"/>
                <a:ea typeface="ＭＳ Ｐゴシック" panose="020B0600070205080204" pitchFamily="50" charset="-128"/>
              </a:defRPr>
            </a:lvl5pPr>
            <a:lvl6pPr marL="2577463" indent="-234314"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3046092" indent="-234314"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514722" indent="-234314"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983352" indent="-234314"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fld id="{9498BC16-46B7-4AA9-9F81-A6797C7C67BF}" type="slidenum">
              <a:rPr lang="en-US" altLang="ja-JP" smtClean="0"/>
              <a:pPr/>
              <a:t>32</a:t>
            </a:fld>
            <a:endParaRPr lang="en-US" altLang="ja-JP"/>
          </a:p>
        </p:txBody>
      </p:sp>
      <p:sp>
        <p:nvSpPr>
          <p:cNvPr id="3" name="スライド イメージ プレースホルダー 2"/>
          <p:cNvSpPr>
            <a:spLocks noGrp="1" noRot="1" noChangeAspect="1"/>
          </p:cNvSpPr>
          <p:nvPr>
            <p:ph type="sldImg"/>
          </p:nvPr>
        </p:nvSpPr>
        <p:spPr/>
      </p:sp>
      <p:sp>
        <p:nvSpPr>
          <p:cNvPr id="4" name="ノート プレースホルダー 3"/>
          <p:cNvSpPr>
            <a:spLocks noGrp="1"/>
          </p:cNvSpPr>
          <p:nvPr>
            <p:ph type="body" idx="1"/>
          </p:nvPr>
        </p:nvSpPr>
        <p:spPr/>
        <p:txBody>
          <a:bodyPr/>
          <a:lstStyle/>
          <a:p>
            <a:endParaRPr kumimoji="1" lang="ja-JP" altLang="en-US"/>
          </a:p>
        </p:txBody>
      </p:sp>
    </p:spTree>
    <p:extLst>
      <p:ext uri="{BB962C8B-B14F-4D97-AF65-F5344CB8AC3E}">
        <p14:creationId xmlns:p14="http://schemas.microsoft.com/office/powerpoint/2010/main" val="819351779"/>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7">
            <a:extLst>
              <a:ext uri="{FF2B5EF4-FFF2-40B4-BE49-F238E27FC236}">
                <a16:creationId xmlns="" xmlns:a16="http://schemas.microsoft.com/office/drawing/2014/main" id="{94073BEB-0A9F-4FD2-BAE7-7E66EB36DC87}"/>
              </a:ext>
            </a:extLst>
          </p:cNvPr>
          <p:cNvSpPr>
            <a:spLocks noGrp="1" noChangeArrowheads="1"/>
          </p:cNvSpPr>
          <p:nvPr>
            <p:ph type="sldNum" sz="quarter" idx="5"/>
          </p:nvPr>
        </p:nvSpPr>
        <p:spPr/>
        <p:txBody>
          <a:bodyPr/>
          <a:lstStyle>
            <a:lvl1pPr>
              <a:defRPr kumimoji="1">
                <a:solidFill>
                  <a:schemeClr val="tx1"/>
                </a:solidFill>
                <a:latin typeface="Calibri" panose="020F0502020204030204" pitchFamily="34" charset="0"/>
                <a:ea typeface="ＭＳ Ｐゴシック" panose="020B0600070205080204" pitchFamily="50" charset="-128"/>
              </a:defRPr>
            </a:lvl1pPr>
            <a:lvl2pPr marL="761523" indent="-292893">
              <a:defRPr kumimoji="1">
                <a:solidFill>
                  <a:schemeClr val="tx1"/>
                </a:solidFill>
                <a:latin typeface="Calibri" panose="020F0502020204030204" pitchFamily="34" charset="0"/>
                <a:ea typeface="ＭＳ Ｐゴシック" panose="020B0600070205080204" pitchFamily="50" charset="-128"/>
              </a:defRPr>
            </a:lvl2pPr>
            <a:lvl3pPr marL="1171574" indent="-234314">
              <a:defRPr kumimoji="1">
                <a:solidFill>
                  <a:schemeClr val="tx1"/>
                </a:solidFill>
                <a:latin typeface="Calibri" panose="020F0502020204030204" pitchFamily="34" charset="0"/>
                <a:ea typeface="ＭＳ Ｐゴシック" panose="020B0600070205080204" pitchFamily="50" charset="-128"/>
              </a:defRPr>
            </a:lvl3pPr>
            <a:lvl4pPr marL="1640203" indent="-234314">
              <a:defRPr kumimoji="1">
                <a:solidFill>
                  <a:schemeClr val="tx1"/>
                </a:solidFill>
                <a:latin typeface="Calibri" panose="020F0502020204030204" pitchFamily="34" charset="0"/>
                <a:ea typeface="ＭＳ Ｐゴシック" panose="020B0600070205080204" pitchFamily="50" charset="-128"/>
              </a:defRPr>
            </a:lvl4pPr>
            <a:lvl5pPr marL="2108833" indent="-234314">
              <a:defRPr kumimoji="1">
                <a:solidFill>
                  <a:schemeClr val="tx1"/>
                </a:solidFill>
                <a:latin typeface="Calibri" panose="020F0502020204030204" pitchFamily="34" charset="0"/>
                <a:ea typeface="ＭＳ Ｐゴシック" panose="020B0600070205080204" pitchFamily="50" charset="-128"/>
              </a:defRPr>
            </a:lvl5pPr>
            <a:lvl6pPr marL="2577463" indent="-234314"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3046092" indent="-234314"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514722" indent="-234314"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983352" indent="-234314"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fld id="{BE16131B-89A5-4BB3-9304-DF56D96BE8F1}" type="slidenum">
              <a:rPr lang="en-US" altLang="ja-JP" smtClean="0"/>
              <a:pPr/>
              <a:t>33</a:t>
            </a:fld>
            <a:endParaRPr lang="en-US" altLang="ja-JP"/>
          </a:p>
        </p:txBody>
      </p:sp>
      <p:sp>
        <p:nvSpPr>
          <p:cNvPr id="97284" name="Rectangle 3">
            <a:extLst>
              <a:ext uri="{FF2B5EF4-FFF2-40B4-BE49-F238E27FC236}">
                <a16:creationId xmlns="" xmlns:a16="http://schemas.microsoft.com/office/drawing/2014/main" id="{408936FB-1324-4B6D-B54D-88F09F8B0DB8}"/>
              </a:ext>
            </a:extLst>
          </p:cNvPr>
          <p:cNvSpPr>
            <a:spLocks noGrp="1" noChangeArrowheads="1"/>
          </p:cNvSpPr>
          <p:nvPr>
            <p:ph type="body" idx="1"/>
          </p:nvPr>
        </p:nvSpPr>
        <p:spPr/>
        <p:txBody>
          <a:bodyPr/>
          <a:lstStyle/>
          <a:p>
            <a:pPr>
              <a:spcBef>
                <a:spcPts val="0"/>
              </a:spcBef>
            </a:pPr>
            <a:r>
              <a:rPr lang="ja-JP" altLang="en-US" dirty="0"/>
              <a:t>次に、親の住む地域にはどのようなサービスがあるのか見ていきましょう。</a:t>
            </a:r>
          </a:p>
          <a:p>
            <a:endParaRPr lang="ja-JP" altLang="en-US" dirty="0"/>
          </a:p>
        </p:txBody>
      </p:sp>
      <p:sp>
        <p:nvSpPr>
          <p:cNvPr id="4" name="スライド イメージ プレースホルダー 3"/>
          <p:cNvSpPr>
            <a:spLocks noGrp="1" noRot="1" noChangeAspect="1"/>
          </p:cNvSpPr>
          <p:nvPr>
            <p:ph type="sldImg"/>
          </p:nvPr>
        </p:nvSpPr>
        <p:spPr/>
      </p:sp>
    </p:spTree>
    <p:extLst>
      <p:ext uri="{BB962C8B-B14F-4D97-AF65-F5344CB8AC3E}">
        <p14:creationId xmlns:p14="http://schemas.microsoft.com/office/powerpoint/2010/main" val="2114750635"/>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7">
            <a:extLst>
              <a:ext uri="{FF2B5EF4-FFF2-40B4-BE49-F238E27FC236}">
                <a16:creationId xmlns="" xmlns:a16="http://schemas.microsoft.com/office/drawing/2014/main" id="{B3B1F3FA-FCEF-4E46-8042-208001F989CC}"/>
              </a:ext>
            </a:extLst>
          </p:cNvPr>
          <p:cNvSpPr>
            <a:spLocks noGrp="1" noChangeArrowheads="1"/>
          </p:cNvSpPr>
          <p:nvPr>
            <p:ph type="sldNum" sz="quarter" idx="5"/>
          </p:nvPr>
        </p:nvSpPr>
        <p:spPr/>
        <p:txBody>
          <a:bodyPr/>
          <a:lstStyle>
            <a:lvl1pPr>
              <a:defRPr kumimoji="1">
                <a:solidFill>
                  <a:schemeClr val="tx1"/>
                </a:solidFill>
                <a:latin typeface="Calibri" panose="020F0502020204030204" pitchFamily="34" charset="0"/>
                <a:ea typeface="ＭＳ Ｐゴシック" panose="020B0600070205080204" pitchFamily="50" charset="-128"/>
              </a:defRPr>
            </a:lvl1pPr>
            <a:lvl2pPr marL="761523" indent="-292893">
              <a:defRPr kumimoji="1">
                <a:solidFill>
                  <a:schemeClr val="tx1"/>
                </a:solidFill>
                <a:latin typeface="Calibri" panose="020F0502020204030204" pitchFamily="34" charset="0"/>
                <a:ea typeface="ＭＳ Ｐゴシック" panose="020B0600070205080204" pitchFamily="50" charset="-128"/>
              </a:defRPr>
            </a:lvl2pPr>
            <a:lvl3pPr marL="1171574" indent="-234314">
              <a:defRPr kumimoji="1">
                <a:solidFill>
                  <a:schemeClr val="tx1"/>
                </a:solidFill>
                <a:latin typeface="Calibri" panose="020F0502020204030204" pitchFamily="34" charset="0"/>
                <a:ea typeface="ＭＳ Ｐゴシック" panose="020B0600070205080204" pitchFamily="50" charset="-128"/>
              </a:defRPr>
            </a:lvl3pPr>
            <a:lvl4pPr marL="1640203" indent="-234314">
              <a:defRPr kumimoji="1">
                <a:solidFill>
                  <a:schemeClr val="tx1"/>
                </a:solidFill>
                <a:latin typeface="Calibri" panose="020F0502020204030204" pitchFamily="34" charset="0"/>
                <a:ea typeface="ＭＳ Ｐゴシック" panose="020B0600070205080204" pitchFamily="50" charset="-128"/>
              </a:defRPr>
            </a:lvl4pPr>
            <a:lvl5pPr marL="2108833" indent="-234314">
              <a:defRPr kumimoji="1">
                <a:solidFill>
                  <a:schemeClr val="tx1"/>
                </a:solidFill>
                <a:latin typeface="Calibri" panose="020F0502020204030204" pitchFamily="34" charset="0"/>
                <a:ea typeface="ＭＳ Ｐゴシック" panose="020B0600070205080204" pitchFamily="50" charset="-128"/>
              </a:defRPr>
            </a:lvl5pPr>
            <a:lvl6pPr marL="2577463" indent="-234314"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3046092" indent="-234314"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514722" indent="-234314"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983352" indent="-234314"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fld id="{926F6C57-AD00-4AE5-A62B-E464DE5B25F4}" type="slidenum">
              <a:rPr lang="en-US" altLang="ja-JP" smtClean="0"/>
              <a:pPr/>
              <a:t>34</a:t>
            </a:fld>
            <a:endParaRPr lang="en-US" altLang="ja-JP"/>
          </a:p>
        </p:txBody>
      </p:sp>
      <p:sp>
        <p:nvSpPr>
          <p:cNvPr id="99332" name="Rectangle 3">
            <a:extLst>
              <a:ext uri="{FF2B5EF4-FFF2-40B4-BE49-F238E27FC236}">
                <a16:creationId xmlns="" xmlns:a16="http://schemas.microsoft.com/office/drawing/2014/main" id="{B33029BF-8747-4091-929D-A9922B2622FF}"/>
              </a:ext>
            </a:extLst>
          </p:cNvPr>
          <p:cNvSpPr>
            <a:spLocks noGrp="1" noChangeArrowheads="1"/>
          </p:cNvSpPr>
          <p:nvPr>
            <p:ph type="body" idx="1"/>
          </p:nvPr>
        </p:nvSpPr>
        <p:spPr/>
        <p:txBody>
          <a:bodyPr/>
          <a:lstStyle/>
          <a:p>
            <a:pPr algn="just">
              <a:spcBef>
                <a:spcPts val="0"/>
              </a:spcBef>
            </a:pPr>
            <a:r>
              <a:rPr lang="ja-JP" altLang="en-US" dirty="0"/>
              <a:t>（スライドを順次紹介していきます。地域に応じて、あるいは実際にあったケースを参考にしながら適宜アレンジしてください）</a:t>
            </a:r>
            <a:endParaRPr lang="en-US" altLang="ja-JP" dirty="0"/>
          </a:p>
          <a:p>
            <a:pPr algn="just">
              <a:spcBef>
                <a:spcPts val="0"/>
              </a:spcBef>
            </a:pPr>
            <a:endParaRPr lang="ja-JP" altLang="en-US" dirty="0"/>
          </a:p>
        </p:txBody>
      </p:sp>
      <p:sp>
        <p:nvSpPr>
          <p:cNvPr id="4" name="スライド イメージ プレースホルダー 3"/>
          <p:cNvSpPr>
            <a:spLocks noGrp="1" noRot="1" noChangeAspect="1"/>
          </p:cNvSpPr>
          <p:nvPr>
            <p:ph type="sldImg"/>
          </p:nvPr>
        </p:nvSpPr>
        <p:spPr/>
      </p:sp>
    </p:spTree>
    <p:extLst>
      <p:ext uri="{BB962C8B-B14F-4D97-AF65-F5344CB8AC3E}">
        <p14:creationId xmlns:p14="http://schemas.microsoft.com/office/powerpoint/2010/main" val="1342716543"/>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Rectangle 7">
            <a:extLst>
              <a:ext uri="{FF2B5EF4-FFF2-40B4-BE49-F238E27FC236}">
                <a16:creationId xmlns="" xmlns:a16="http://schemas.microsoft.com/office/drawing/2014/main" id="{F77986F4-8861-478A-BC06-A22EDC561F15}"/>
              </a:ext>
            </a:extLst>
          </p:cNvPr>
          <p:cNvSpPr>
            <a:spLocks noGrp="1" noChangeArrowheads="1"/>
          </p:cNvSpPr>
          <p:nvPr>
            <p:ph type="sldNum" sz="quarter" idx="5"/>
          </p:nvPr>
        </p:nvSpPr>
        <p:spPr/>
        <p:txBody>
          <a:bodyPr/>
          <a:lstStyle>
            <a:lvl1pPr>
              <a:defRPr kumimoji="1">
                <a:solidFill>
                  <a:schemeClr val="tx1"/>
                </a:solidFill>
                <a:latin typeface="Calibri" panose="020F0502020204030204" pitchFamily="34" charset="0"/>
                <a:ea typeface="ＭＳ Ｐゴシック" panose="020B0600070205080204" pitchFamily="50" charset="-128"/>
              </a:defRPr>
            </a:lvl1pPr>
            <a:lvl2pPr marL="761523" indent="-292893">
              <a:defRPr kumimoji="1">
                <a:solidFill>
                  <a:schemeClr val="tx1"/>
                </a:solidFill>
                <a:latin typeface="Calibri" panose="020F0502020204030204" pitchFamily="34" charset="0"/>
                <a:ea typeface="ＭＳ Ｐゴシック" panose="020B0600070205080204" pitchFamily="50" charset="-128"/>
              </a:defRPr>
            </a:lvl2pPr>
            <a:lvl3pPr marL="1171574" indent="-234314">
              <a:defRPr kumimoji="1">
                <a:solidFill>
                  <a:schemeClr val="tx1"/>
                </a:solidFill>
                <a:latin typeface="Calibri" panose="020F0502020204030204" pitchFamily="34" charset="0"/>
                <a:ea typeface="ＭＳ Ｐゴシック" panose="020B0600070205080204" pitchFamily="50" charset="-128"/>
              </a:defRPr>
            </a:lvl3pPr>
            <a:lvl4pPr marL="1640203" indent="-234314">
              <a:defRPr kumimoji="1">
                <a:solidFill>
                  <a:schemeClr val="tx1"/>
                </a:solidFill>
                <a:latin typeface="Calibri" panose="020F0502020204030204" pitchFamily="34" charset="0"/>
                <a:ea typeface="ＭＳ Ｐゴシック" panose="020B0600070205080204" pitchFamily="50" charset="-128"/>
              </a:defRPr>
            </a:lvl4pPr>
            <a:lvl5pPr marL="2108833" indent="-234314">
              <a:defRPr kumimoji="1">
                <a:solidFill>
                  <a:schemeClr val="tx1"/>
                </a:solidFill>
                <a:latin typeface="Calibri" panose="020F0502020204030204" pitchFamily="34" charset="0"/>
                <a:ea typeface="ＭＳ Ｐゴシック" panose="020B0600070205080204" pitchFamily="50" charset="-128"/>
              </a:defRPr>
            </a:lvl5pPr>
            <a:lvl6pPr marL="2577463" indent="-234314"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3046092" indent="-234314"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514722" indent="-234314"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983352" indent="-234314"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fld id="{52FCC8BB-834C-4EAD-B38F-76A9294054D8}" type="slidenum">
              <a:rPr lang="en-US" altLang="ja-JP" smtClean="0"/>
              <a:pPr/>
              <a:t>35</a:t>
            </a:fld>
            <a:endParaRPr lang="en-US" altLang="ja-JP"/>
          </a:p>
        </p:txBody>
      </p:sp>
      <p:sp>
        <p:nvSpPr>
          <p:cNvPr id="101380" name="Rectangle 3">
            <a:extLst>
              <a:ext uri="{FF2B5EF4-FFF2-40B4-BE49-F238E27FC236}">
                <a16:creationId xmlns="" xmlns:a16="http://schemas.microsoft.com/office/drawing/2014/main" id="{3350AF0C-0C5A-4203-9481-A7FEC3B6550F}"/>
              </a:ext>
            </a:extLst>
          </p:cNvPr>
          <p:cNvSpPr>
            <a:spLocks noGrp="1" noChangeArrowheads="1"/>
          </p:cNvSpPr>
          <p:nvPr>
            <p:ph type="body" idx="1"/>
          </p:nvPr>
        </p:nvSpPr>
        <p:spPr/>
        <p:txBody>
          <a:bodyPr/>
          <a:lstStyle/>
          <a:p>
            <a:pPr algn="just">
              <a:spcBef>
                <a:spcPts val="0"/>
              </a:spcBef>
            </a:pPr>
            <a:r>
              <a:rPr lang="ja-JP" altLang="en-US" dirty="0"/>
              <a:t>（スライドを順次紹介していきます。地域に応じて、あるいは実際にあったケースを参考にしながら適宜アレンジしてください）</a:t>
            </a:r>
            <a:endParaRPr lang="en-US" altLang="ja-JP" dirty="0"/>
          </a:p>
        </p:txBody>
      </p:sp>
      <p:sp>
        <p:nvSpPr>
          <p:cNvPr id="4" name="スライド イメージ プレースホルダー 3"/>
          <p:cNvSpPr>
            <a:spLocks noGrp="1" noRot="1" noChangeAspect="1"/>
          </p:cNvSpPr>
          <p:nvPr>
            <p:ph type="sldImg"/>
          </p:nvPr>
        </p:nvSpPr>
        <p:spPr/>
      </p:sp>
    </p:spTree>
    <p:extLst>
      <p:ext uri="{BB962C8B-B14F-4D97-AF65-F5344CB8AC3E}">
        <p14:creationId xmlns:p14="http://schemas.microsoft.com/office/powerpoint/2010/main" val="3370156256"/>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7">
            <a:extLst>
              <a:ext uri="{FF2B5EF4-FFF2-40B4-BE49-F238E27FC236}">
                <a16:creationId xmlns="" xmlns:a16="http://schemas.microsoft.com/office/drawing/2014/main" id="{A6E1DADA-F747-492D-92C7-B185521467F6}"/>
              </a:ext>
            </a:extLst>
          </p:cNvPr>
          <p:cNvSpPr>
            <a:spLocks noGrp="1" noChangeArrowheads="1"/>
          </p:cNvSpPr>
          <p:nvPr>
            <p:ph type="sldNum" sz="quarter" idx="5"/>
          </p:nvPr>
        </p:nvSpPr>
        <p:spPr/>
        <p:txBody>
          <a:bodyPr/>
          <a:lstStyle>
            <a:lvl1pPr>
              <a:defRPr kumimoji="1">
                <a:solidFill>
                  <a:schemeClr val="tx1"/>
                </a:solidFill>
                <a:latin typeface="Calibri" panose="020F0502020204030204" pitchFamily="34" charset="0"/>
                <a:ea typeface="ＭＳ Ｐゴシック" panose="020B0600070205080204" pitchFamily="50" charset="-128"/>
              </a:defRPr>
            </a:lvl1pPr>
            <a:lvl2pPr marL="761523" indent="-292893">
              <a:defRPr kumimoji="1">
                <a:solidFill>
                  <a:schemeClr val="tx1"/>
                </a:solidFill>
                <a:latin typeface="Calibri" panose="020F0502020204030204" pitchFamily="34" charset="0"/>
                <a:ea typeface="ＭＳ Ｐゴシック" panose="020B0600070205080204" pitchFamily="50" charset="-128"/>
              </a:defRPr>
            </a:lvl2pPr>
            <a:lvl3pPr marL="1171574" indent="-234314">
              <a:defRPr kumimoji="1">
                <a:solidFill>
                  <a:schemeClr val="tx1"/>
                </a:solidFill>
                <a:latin typeface="Calibri" panose="020F0502020204030204" pitchFamily="34" charset="0"/>
                <a:ea typeface="ＭＳ Ｐゴシック" panose="020B0600070205080204" pitchFamily="50" charset="-128"/>
              </a:defRPr>
            </a:lvl3pPr>
            <a:lvl4pPr marL="1640203" indent="-234314">
              <a:defRPr kumimoji="1">
                <a:solidFill>
                  <a:schemeClr val="tx1"/>
                </a:solidFill>
                <a:latin typeface="Calibri" panose="020F0502020204030204" pitchFamily="34" charset="0"/>
                <a:ea typeface="ＭＳ Ｐゴシック" panose="020B0600070205080204" pitchFamily="50" charset="-128"/>
              </a:defRPr>
            </a:lvl4pPr>
            <a:lvl5pPr marL="2108833" indent="-234314">
              <a:defRPr kumimoji="1">
                <a:solidFill>
                  <a:schemeClr val="tx1"/>
                </a:solidFill>
                <a:latin typeface="Calibri" panose="020F0502020204030204" pitchFamily="34" charset="0"/>
                <a:ea typeface="ＭＳ Ｐゴシック" panose="020B0600070205080204" pitchFamily="50" charset="-128"/>
              </a:defRPr>
            </a:lvl5pPr>
            <a:lvl6pPr marL="2577463" indent="-234314"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3046092" indent="-234314"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514722" indent="-234314"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983352" indent="-234314"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fld id="{B9258139-82CA-461C-A42A-A7B0022E8E6A}" type="slidenum">
              <a:rPr lang="en-US" altLang="ja-JP" smtClean="0"/>
              <a:pPr/>
              <a:t>36</a:t>
            </a:fld>
            <a:endParaRPr lang="en-US" altLang="ja-JP"/>
          </a:p>
        </p:txBody>
      </p:sp>
      <p:sp>
        <p:nvSpPr>
          <p:cNvPr id="103428" name="Rectangle 3">
            <a:extLst>
              <a:ext uri="{FF2B5EF4-FFF2-40B4-BE49-F238E27FC236}">
                <a16:creationId xmlns="" xmlns:a16="http://schemas.microsoft.com/office/drawing/2014/main" id="{A07C8744-3D71-4E89-B804-507BD9938A97}"/>
              </a:ext>
            </a:extLst>
          </p:cNvPr>
          <p:cNvSpPr>
            <a:spLocks noGrp="1" noChangeArrowheads="1"/>
          </p:cNvSpPr>
          <p:nvPr>
            <p:ph type="body" idx="1"/>
          </p:nvPr>
        </p:nvSpPr>
        <p:spPr/>
        <p:txBody>
          <a:bodyPr/>
          <a:lstStyle/>
          <a:p>
            <a:pPr>
              <a:spcBef>
                <a:spcPts val="0"/>
              </a:spcBef>
            </a:pPr>
            <a:r>
              <a:rPr lang="ja-JP" altLang="en-US" dirty="0"/>
              <a:t>（スライドを順次紹介していきます。地域に応じて、あるいは実際にあったケースを参考にしながら適宜アレンジしてください）</a:t>
            </a:r>
            <a:endParaRPr lang="en-US" altLang="ja-JP" dirty="0"/>
          </a:p>
          <a:p>
            <a:endParaRPr lang="ja-JP" altLang="en-US" dirty="0"/>
          </a:p>
        </p:txBody>
      </p:sp>
      <p:sp>
        <p:nvSpPr>
          <p:cNvPr id="4" name="スライド イメージ プレースホルダー 3"/>
          <p:cNvSpPr>
            <a:spLocks noGrp="1" noRot="1" noChangeAspect="1"/>
          </p:cNvSpPr>
          <p:nvPr>
            <p:ph type="sldImg"/>
          </p:nvPr>
        </p:nvSpPr>
        <p:spPr/>
      </p:sp>
    </p:spTree>
    <p:extLst>
      <p:ext uri="{BB962C8B-B14F-4D97-AF65-F5344CB8AC3E}">
        <p14:creationId xmlns:p14="http://schemas.microsoft.com/office/powerpoint/2010/main" val="3120469295"/>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Rectangle 7">
            <a:extLst>
              <a:ext uri="{FF2B5EF4-FFF2-40B4-BE49-F238E27FC236}">
                <a16:creationId xmlns="" xmlns:a16="http://schemas.microsoft.com/office/drawing/2014/main" id="{1074F839-D33E-403C-AB54-A64C3E1AB6D3}"/>
              </a:ext>
            </a:extLst>
          </p:cNvPr>
          <p:cNvSpPr>
            <a:spLocks noGrp="1" noChangeArrowheads="1"/>
          </p:cNvSpPr>
          <p:nvPr>
            <p:ph type="sldNum" sz="quarter" idx="5"/>
          </p:nvPr>
        </p:nvSpPr>
        <p:spPr/>
        <p:txBody>
          <a:bodyPr/>
          <a:lstStyle>
            <a:lvl1pPr>
              <a:defRPr kumimoji="1">
                <a:solidFill>
                  <a:schemeClr val="tx1"/>
                </a:solidFill>
                <a:latin typeface="Calibri" panose="020F0502020204030204" pitchFamily="34" charset="0"/>
                <a:ea typeface="ＭＳ Ｐゴシック" panose="020B0600070205080204" pitchFamily="50" charset="-128"/>
              </a:defRPr>
            </a:lvl1pPr>
            <a:lvl2pPr marL="761523" indent="-292893">
              <a:defRPr kumimoji="1">
                <a:solidFill>
                  <a:schemeClr val="tx1"/>
                </a:solidFill>
                <a:latin typeface="Calibri" panose="020F0502020204030204" pitchFamily="34" charset="0"/>
                <a:ea typeface="ＭＳ Ｐゴシック" panose="020B0600070205080204" pitchFamily="50" charset="-128"/>
              </a:defRPr>
            </a:lvl2pPr>
            <a:lvl3pPr marL="1171574" indent="-234314">
              <a:defRPr kumimoji="1">
                <a:solidFill>
                  <a:schemeClr val="tx1"/>
                </a:solidFill>
                <a:latin typeface="Calibri" panose="020F0502020204030204" pitchFamily="34" charset="0"/>
                <a:ea typeface="ＭＳ Ｐゴシック" panose="020B0600070205080204" pitchFamily="50" charset="-128"/>
              </a:defRPr>
            </a:lvl3pPr>
            <a:lvl4pPr marL="1640203" indent="-234314">
              <a:defRPr kumimoji="1">
                <a:solidFill>
                  <a:schemeClr val="tx1"/>
                </a:solidFill>
                <a:latin typeface="Calibri" panose="020F0502020204030204" pitchFamily="34" charset="0"/>
                <a:ea typeface="ＭＳ Ｐゴシック" panose="020B0600070205080204" pitchFamily="50" charset="-128"/>
              </a:defRPr>
            </a:lvl4pPr>
            <a:lvl5pPr marL="2108833" indent="-234314">
              <a:defRPr kumimoji="1">
                <a:solidFill>
                  <a:schemeClr val="tx1"/>
                </a:solidFill>
                <a:latin typeface="Calibri" panose="020F0502020204030204" pitchFamily="34" charset="0"/>
                <a:ea typeface="ＭＳ Ｐゴシック" panose="020B0600070205080204" pitchFamily="50" charset="-128"/>
              </a:defRPr>
            </a:lvl5pPr>
            <a:lvl6pPr marL="2577463" indent="-234314"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3046092" indent="-234314"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514722" indent="-234314"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983352" indent="-234314"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fld id="{3CD96C53-33DB-4535-B685-9B120A95F376}" type="slidenum">
              <a:rPr lang="en-US" altLang="ja-JP" smtClean="0"/>
              <a:pPr/>
              <a:t>37</a:t>
            </a:fld>
            <a:endParaRPr lang="en-US" altLang="ja-JP"/>
          </a:p>
        </p:txBody>
      </p:sp>
      <p:sp>
        <p:nvSpPr>
          <p:cNvPr id="105476" name="Rectangle 3">
            <a:extLst>
              <a:ext uri="{FF2B5EF4-FFF2-40B4-BE49-F238E27FC236}">
                <a16:creationId xmlns="" xmlns:a16="http://schemas.microsoft.com/office/drawing/2014/main" id="{0E343955-E146-4B04-8C9B-25489D980F96}"/>
              </a:ext>
            </a:extLst>
          </p:cNvPr>
          <p:cNvSpPr>
            <a:spLocks noGrp="1" noChangeArrowheads="1"/>
          </p:cNvSpPr>
          <p:nvPr>
            <p:ph type="body" idx="1"/>
          </p:nvPr>
        </p:nvSpPr>
        <p:spPr/>
        <p:txBody>
          <a:bodyPr/>
          <a:lstStyle/>
          <a:p>
            <a:pPr algn="just">
              <a:spcBef>
                <a:spcPts val="0"/>
              </a:spcBef>
            </a:pPr>
            <a:r>
              <a:rPr lang="ja-JP" altLang="en-US" dirty="0"/>
              <a:t>あなたの立場に置き換えて、困っていることを挙げていただいてもいいです。権太郎さんの状況で考えても</a:t>
            </a:r>
            <a:r>
              <a:rPr lang="ja-JP" altLang="en-US" dirty="0" smtClean="0"/>
              <a:t>かまいません。</a:t>
            </a:r>
            <a:endParaRPr lang="en-US" altLang="ja-JP" dirty="0" smtClean="0"/>
          </a:p>
          <a:p>
            <a:pPr algn="just">
              <a:spcBef>
                <a:spcPts val="0"/>
              </a:spcBef>
            </a:pPr>
            <a:endParaRPr lang="en-US" altLang="ja-JP" dirty="0"/>
          </a:p>
          <a:p>
            <a:pPr algn="just">
              <a:spcBef>
                <a:spcPts val="0"/>
              </a:spcBef>
            </a:pPr>
            <a:r>
              <a:rPr lang="ja-JP" altLang="en-US" dirty="0"/>
              <a:t>知っているサービスについて、あるいは、こんなサービスあればいいと思えるものについてもあげてみてください。</a:t>
            </a:r>
          </a:p>
        </p:txBody>
      </p:sp>
      <p:sp>
        <p:nvSpPr>
          <p:cNvPr id="4" name="スライド イメージ プレースホルダー 3"/>
          <p:cNvSpPr>
            <a:spLocks noGrp="1" noRot="1" noChangeAspect="1"/>
          </p:cNvSpPr>
          <p:nvPr>
            <p:ph type="sldImg"/>
          </p:nvPr>
        </p:nvSpPr>
        <p:spPr/>
      </p:sp>
    </p:spTree>
    <p:extLst>
      <p:ext uri="{BB962C8B-B14F-4D97-AF65-F5344CB8AC3E}">
        <p14:creationId xmlns:p14="http://schemas.microsoft.com/office/powerpoint/2010/main" val="355486924"/>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Rectangle 7">
            <a:extLst>
              <a:ext uri="{FF2B5EF4-FFF2-40B4-BE49-F238E27FC236}">
                <a16:creationId xmlns="" xmlns:a16="http://schemas.microsoft.com/office/drawing/2014/main" id="{EB8E0C86-1E44-4A41-BD25-F31DC4961DCF}"/>
              </a:ext>
            </a:extLst>
          </p:cNvPr>
          <p:cNvSpPr>
            <a:spLocks noGrp="1" noChangeArrowheads="1"/>
          </p:cNvSpPr>
          <p:nvPr>
            <p:ph type="sldNum" sz="quarter" idx="5"/>
          </p:nvPr>
        </p:nvSpPr>
        <p:spPr/>
        <p:txBody>
          <a:bodyPr/>
          <a:lstStyle>
            <a:lvl1pPr>
              <a:defRPr kumimoji="1">
                <a:solidFill>
                  <a:schemeClr val="tx1"/>
                </a:solidFill>
                <a:latin typeface="Calibri" panose="020F0502020204030204" pitchFamily="34" charset="0"/>
                <a:ea typeface="ＭＳ Ｐゴシック" panose="020B0600070205080204" pitchFamily="50" charset="-128"/>
              </a:defRPr>
            </a:lvl1pPr>
            <a:lvl2pPr marL="761523" indent="-292893">
              <a:defRPr kumimoji="1">
                <a:solidFill>
                  <a:schemeClr val="tx1"/>
                </a:solidFill>
                <a:latin typeface="Calibri" panose="020F0502020204030204" pitchFamily="34" charset="0"/>
                <a:ea typeface="ＭＳ Ｐゴシック" panose="020B0600070205080204" pitchFamily="50" charset="-128"/>
              </a:defRPr>
            </a:lvl2pPr>
            <a:lvl3pPr marL="1171574" indent="-234314">
              <a:defRPr kumimoji="1">
                <a:solidFill>
                  <a:schemeClr val="tx1"/>
                </a:solidFill>
                <a:latin typeface="Calibri" panose="020F0502020204030204" pitchFamily="34" charset="0"/>
                <a:ea typeface="ＭＳ Ｐゴシック" panose="020B0600070205080204" pitchFamily="50" charset="-128"/>
              </a:defRPr>
            </a:lvl3pPr>
            <a:lvl4pPr marL="1640203" indent="-234314">
              <a:defRPr kumimoji="1">
                <a:solidFill>
                  <a:schemeClr val="tx1"/>
                </a:solidFill>
                <a:latin typeface="Calibri" panose="020F0502020204030204" pitchFamily="34" charset="0"/>
                <a:ea typeface="ＭＳ Ｐゴシック" panose="020B0600070205080204" pitchFamily="50" charset="-128"/>
              </a:defRPr>
            </a:lvl4pPr>
            <a:lvl5pPr marL="2108833" indent="-234314">
              <a:defRPr kumimoji="1">
                <a:solidFill>
                  <a:schemeClr val="tx1"/>
                </a:solidFill>
                <a:latin typeface="Calibri" panose="020F0502020204030204" pitchFamily="34" charset="0"/>
                <a:ea typeface="ＭＳ Ｐゴシック" panose="020B0600070205080204" pitchFamily="50" charset="-128"/>
              </a:defRPr>
            </a:lvl5pPr>
            <a:lvl6pPr marL="2577463" indent="-234314"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3046092" indent="-234314"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514722" indent="-234314"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983352" indent="-234314"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fld id="{A121E2FD-D342-40FB-965B-3668F5EABB1E}" type="slidenum">
              <a:rPr lang="en-US" altLang="ja-JP" smtClean="0"/>
              <a:pPr/>
              <a:t>38</a:t>
            </a:fld>
            <a:endParaRPr lang="en-US" altLang="ja-JP"/>
          </a:p>
        </p:txBody>
      </p:sp>
      <p:sp>
        <p:nvSpPr>
          <p:cNvPr id="3" name="スライド イメージ プレースホルダー 2"/>
          <p:cNvSpPr>
            <a:spLocks noGrp="1" noRot="1" noChangeAspect="1"/>
          </p:cNvSpPr>
          <p:nvPr>
            <p:ph type="sldImg"/>
          </p:nvPr>
        </p:nvSpPr>
        <p:spPr/>
      </p:sp>
      <p:sp>
        <p:nvSpPr>
          <p:cNvPr id="4" name="ノート プレースホルダー 3"/>
          <p:cNvSpPr>
            <a:spLocks noGrp="1"/>
          </p:cNvSpPr>
          <p:nvPr>
            <p:ph type="body" idx="1"/>
          </p:nvPr>
        </p:nvSpPr>
        <p:spPr/>
        <p:txBody>
          <a:bodyPr/>
          <a:lstStyle/>
          <a:p>
            <a:endParaRPr kumimoji="1" lang="ja-JP" altLang="en-US"/>
          </a:p>
        </p:txBody>
      </p:sp>
    </p:spTree>
    <p:extLst>
      <p:ext uri="{BB962C8B-B14F-4D97-AF65-F5344CB8AC3E}">
        <p14:creationId xmlns:p14="http://schemas.microsoft.com/office/powerpoint/2010/main" val="61620703"/>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Rectangle 7">
            <a:extLst>
              <a:ext uri="{FF2B5EF4-FFF2-40B4-BE49-F238E27FC236}">
                <a16:creationId xmlns="" xmlns:a16="http://schemas.microsoft.com/office/drawing/2014/main" id="{3172EFEF-25C6-4C31-B483-10B70A1772F0}"/>
              </a:ext>
            </a:extLst>
          </p:cNvPr>
          <p:cNvSpPr>
            <a:spLocks noGrp="1" noChangeArrowheads="1"/>
          </p:cNvSpPr>
          <p:nvPr>
            <p:ph type="sldNum" sz="quarter" idx="5"/>
          </p:nvPr>
        </p:nvSpPr>
        <p:spPr/>
        <p:txBody>
          <a:bodyPr/>
          <a:lstStyle>
            <a:lvl1pPr>
              <a:defRPr kumimoji="1">
                <a:solidFill>
                  <a:schemeClr val="tx1"/>
                </a:solidFill>
                <a:latin typeface="Calibri" panose="020F0502020204030204" pitchFamily="34" charset="0"/>
                <a:ea typeface="ＭＳ Ｐゴシック" panose="020B0600070205080204" pitchFamily="50" charset="-128"/>
              </a:defRPr>
            </a:lvl1pPr>
            <a:lvl2pPr marL="761523" indent="-292893">
              <a:defRPr kumimoji="1">
                <a:solidFill>
                  <a:schemeClr val="tx1"/>
                </a:solidFill>
                <a:latin typeface="Calibri" panose="020F0502020204030204" pitchFamily="34" charset="0"/>
                <a:ea typeface="ＭＳ Ｐゴシック" panose="020B0600070205080204" pitchFamily="50" charset="-128"/>
              </a:defRPr>
            </a:lvl2pPr>
            <a:lvl3pPr marL="1171574" indent="-234314">
              <a:defRPr kumimoji="1">
                <a:solidFill>
                  <a:schemeClr val="tx1"/>
                </a:solidFill>
                <a:latin typeface="Calibri" panose="020F0502020204030204" pitchFamily="34" charset="0"/>
                <a:ea typeface="ＭＳ Ｐゴシック" panose="020B0600070205080204" pitchFamily="50" charset="-128"/>
              </a:defRPr>
            </a:lvl3pPr>
            <a:lvl4pPr marL="1640203" indent="-234314">
              <a:defRPr kumimoji="1">
                <a:solidFill>
                  <a:schemeClr val="tx1"/>
                </a:solidFill>
                <a:latin typeface="Calibri" panose="020F0502020204030204" pitchFamily="34" charset="0"/>
                <a:ea typeface="ＭＳ Ｐゴシック" panose="020B0600070205080204" pitchFamily="50" charset="-128"/>
              </a:defRPr>
            </a:lvl4pPr>
            <a:lvl5pPr marL="2108833" indent="-234314">
              <a:defRPr kumimoji="1">
                <a:solidFill>
                  <a:schemeClr val="tx1"/>
                </a:solidFill>
                <a:latin typeface="Calibri" panose="020F0502020204030204" pitchFamily="34" charset="0"/>
                <a:ea typeface="ＭＳ Ｐゴシック" panose="020B0600070205080204" pitchFamily="50" charset="-128"/>
              </a:defRPr>
            </a:lvl5pPr>
            <a:lvl6pPr marL="2577463" indent="-234314"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3046092" indent="-234314"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514722" indent="-234314"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983352" indent="-234314"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fld id="{F21A8038-4E89-49A8-BCFF-B0638A648BA5}" type="slidenum">
              <a:rPr lang="en-US" altLang="ja-JP" smtClean="0"/>
              <a:pPr/>
              <a:t>39</a:t>
            </a:fld>
            <a:endParaRPr lang="en-US" altLang="ja-JP"/>
          </a:p>
        </p:txBody>
      </p:sp>
      <p:sp>
        <p:nvSpPr>
          <p:cNvPr id="3" name="スライド イメージ プレースホルダー 2"/>
          <p:cNvSpPr>
            <a:spLocks noGrp="1" noRot="1" noChangeAspect="1"/>
          </p:cNvSpPr>
          <p:nvPr>
            <p:ph type="sldImg"/>
          </p:nvPr>
        </p:nvSpPr>
        <p:spPr/>
      </p:sp>
      <p:sp>
        <p:nvSpPr>
          <p:cNvPr id="4" name="ノート プレースホルダー 3"/>
          <p:cNvSpPr>
            <a:spLocks noGrp="1"/>
          </p:cNvSpPr>
          <p:nvPr>
            <p:ph type="body" idx="1"/>
          </p:nvPr>
        </p:nvSpPr>
        <p:spPr/>
        <p:txBody>
          <a:bodyPr/>
          <a:lstStyle/>
          <a:p>
            <a:endParaRPr kumimoji="1" lang="ja-JP" altLang="en-US"/>
          </a:p>
        </p:txBody>
      </p:sp>
    </p:spTree>
    <p:extLst>
      <p:ext uri="{BB962C8B-B14F-4D97-AF65-F5344CB8AC3E}">
        <p14:creationId xmlns:p14="http://schemas.microsoft.com/office/powerpoint/2010/main" val="234650385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a:extLst>
              <a:ext uri="{FF2B5EF4-FFF2-40B4-BE49-F238E27FC236}">
                <a16:creationId xmlns="" xmlns:a16="http://schemas.microsoft.com/office/drawing/2014/main" id="{A33517F4-E4EE-4DB1-81A0-AB0E901C9D2D}"/>
              </a:ext>
            </a:extLst>
          </p:cNvPr>
          <p:cNvSpPr>
            <a:spLocks noGrp="1" noChangeArrowheads="1"/>
          </p:cNvSpPr>
          <p:nvPr>
            <p:ph type="sldNum" sz="quarter" idx="5"/>
          </p:nvPr>
        </p:nvSpPr>
        <p:spPr/>
        <p:txBody>
          <a:bodyPr/>
          <a:lstStyle>
            <a:lvl1pPr>
              <a:defRPr kumimoji="1">
                <a:solidFill>
                  <a:schemeClr val="tx1"/>
                </a:solidFill>
                <a:latin typeface="Calibri" panose="020F0502020204030204" pitchFamily="34" charset="0"/>
                <a:ea typeface="ＭＳ Ｐゴシック" panose="020B0600070205080204" pitchFamily="50" charset="-128"/>
              </a:defRPr>
            </a:lvl1pPr>
            <a:lvl2pPr marL="761523" indent="-292893">
              <a:defRPr kumimoji="1">
                <a:solidFill>
                  <a:schemeClr val="tx1"/>
                </a:solidFill>
                <a:latin typeface="Calibri" panose="020F0502020204030204" pitchFamily="34" charset="0"/>
                <a:ea typeface="ＭＳ Ｐゴシック" panose="020B0600070205080204" pitchFamily="50" charset="-128"/>
              </a:defRPr>
            </a:lvl2pPr>
            <a:lvl3pPr marL="1171574" indent="-234314">
              <a:defRPr kumimoji="1">
                <a:solidFill>
                  <a:schemeClr val="tx1"/>
                </a:solidFill>
                <a:latin typeface="Calibri" panose="020F0502020204030204" pitchFamily="34" charset="0"/>
                <a:ea typeface="ＭＳ Ｐゴシック" panose="020B0600070205080204" pitchFamily="50" charset="-128"/>
              </a:defRPr>
            </a:lvl3pPr>
            <a:lvl4pPr marL="1640203" indent="-234314">
              <a:defRPr kumimoji="1">
                <a:solidFill>
                  <a:schemeClr val="tx1"/>
                </a:solidFill>
                <a:latin typeface="Calibri" panose="020F0502020204030204" pitchFamily="34" charset="0"/>
                <a:ea typeface="ＭＳ Ｐゴシック" panose="020B0600070205080204" pitchFamily="50" charset="-128"/>
              </a:defRPr>
            </a:lvl4pPr>
            <a:lvl5pPr marL="2108833" indent="-234314">
              <a:defRPr kumimoji="1">
                <a:solidFill>
                  <a:schemeClr val="tx1"/>
                </a:solidFill>
                <a:latin typeface="Calibri" panose="020F0502020204030204" pitchFamily="34" charset="0"/>
                <a:ea typeface="ＭＳ Ｐゴシック" panose="020B0600070205080204" pitchFamily="50" charset="-128"/>
              </a:defRPr>
            </a:lvl5pPr>
            <a:lvl6pPr marL="2577463" indent="-234314"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3046092" indent="-234314"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514722" indent="-234314"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983352" indent="-234314"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fld id="{AB1D722F-B45E-428F-B4A1-34647F8E40D4}" type="slidenum">
              <a:rPr lang="en-US" altLang="ja-JP" smtClean="0"/>
              <a:pPr/>
              <a:t>4</a:t>
            </a:fld>
            <a:endParaRPr lang="en-US" altLang="ja-JP"/>
          </a:p>
        </p:txBody>
      </p:sp>
      <p:sp>
        <p:nvSpPr>
          <p:cNvPr id="30724" name="Rectangle 3">
            <a:extLst>
              <a:ext uri="{FF2B5EF4-FFF2-40B4-BE49-F238E27FC236}">
                <a16:creationId xmlns="" xmlns:a16="http://schemas.microsoft.com/office/drawing/2014/main" id="{B1BFBB91-199B-45A5-92A7-2A6F695C445D}"/>
              </a:ext>
            </a:extLst>
          </p:cNvPr>
          <p:cNvSpPr>
            <a:spLocks noGrp="1" noChangeArrowheads="1"/>
          </p:cNvSpPr>
          <p:nvPr>
            <p:ph type="body" idx="1"/>
          </p:nvPr>
        </p:nvSpPr>
        <p:spPr/>
        <p:txBody>
          <a:bodyPr/>
          <a:lstStyle/>
          <a:p>
            <a:pPr algn="just">
              <a:spcBef>
                <a:spcPts val="0"/>
              </a:spcBef>
            </a:pPr>
            <a:r>
              <a:rPr lang="ja-JP" altLang="en-US" dirty="0"/>
              <a:t>　（第</a:t>
            </a:r>
            <a:r>
              <a:rPr lang="en-US" altLang="ja-JP" dirty="0"/>
              <a:t>8</a:t>
            </a:r>
            <a:r>
              <a:rPr lang="ja-JP" altLang="en-US" dirty="0"/>
              <a:t>回人口移動調査によると）実際に高齢者と同居、もしくはすぐそばに子供が住んでいるのは</a:t>
            </a:r>
            <a:r>
              <a:rPr lang="en-US" altLang="ja-JP" dirty="0"/>
              <a:t>40%</a:t>
            </a:r>
            <a:r>
              <a:rPr lang="ja-JP" altLang="en-US" dirty="0"/>
              <a:t>前後です。近くに子供が住んでいない高齢者が介護の必要な状態になった場合、子供の居住地に呼び寄せて介護するか、子供が仕事をやめ郷里に戻るか、遠距離だけど通って介護するか、等を考えないといけなくなります。</a:t>
            </a:r>
          </a:p>
        </p:txBody>
      </p:sp>
      <p:sp>
        <p:nvSpPr>
          <p:cNvPr id="7" name="スライド イメージ プレースホルダー 6"/>
          <p:cNvSpPr>
            <a:spLocks noGrp="1" noRot="1" noChangeAspect="1"/>
          </p:cNvSpPr>
          <p:nvPr>
            <p:ph type="sldImg"/>
          </p:nvPr>
        </p:nvSpPr>
        <p:spPr/>
      </p:sp>
    </p:spTree>
    <p:extLst>
      <p:ext uri="{BB962C8B-B14F-4D97-AF65-F5344CB8AC3E}">
        <p14:creationId xmlns:p14="http://schemas.microsoft.com/office/powerpoint/2010/main" val="165023925"/>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Rectangle 7">
            <a:extLst>
              <a:ext uri="{FF2B5EF4-FFF2-40B4-BE49-F238E27FC236}">
                <a16:creationId xmlns="" xmlns:a16="http://schemas.microsoft.com/office/drawing/2014/main" id="{22D85BD9-8927-48B3-AA01-D4161F42BC55}"/>
              </a:ext>
            </a:extLst>
          </p:cNvPr>
          <p:cNvSpPr>
            <a:spLocks noGrp="1" noChangeArrowheads="1"/>
          </p:cNvSpPr>
          <p:nvPr>
            <p:ph type="sldNum" sz="quarter" idx="5"/>
          </p:nvPr>
        </p:nvSpPr>
        <p:spPr/>
        <p:txBody>
          <a:bodyPr/>
          <a:lstStyle>
            <a:lvl1pPr>
              <a:defRPr kumimoji="1">
                <a:solidFill>
                  <a:schemeClr val="tx1"/>
                </a:solidFill>
                <a:latin typeface="Calibri" panose="020F0502020204030204" pitchFamily="34" charset="0"/>
                <a:ea typeface="ＭＳ Ｐゴシック" panose="020B0600070205080204" pitchFamily="50" charset="-128"/>
              </a:defRPr>
            </a:lvl1pPr>
            <a:lvl2pPr marL="761523" indent="-292893">
              <a:defRPr kumimoji="1">
                <a:solidFill>
                  <a:schemeClr val="tx1"/>
                </a:solidFill>
                <a:latin typeface="Calibri" panose="020F0502020204030204" pitchFamily="34" charset="0"/>
                <a:ea typeface="ＭＳ Ｐゴシック" panose="020B0600070205080204" pitchFamily="50" charset="-128"/>
              </a:defRPr>
            </a:lvl2pPr>
            <a:lvl3pPr marL="1171574" indent="-234314">
              <a:defRPr kumimoji="1">
                <a:solidFill>
                  <a:schemeClr val="tx1"/>
                </a:solidFill>
                <a:latin typeface="Calibri" panose="020F0502020204030204" pitchFamily="34" charset="0"/>
                <a:ea typeface="ＭＳ Ｐゴシック" panose="020B0600070205080204" pitchFamily="50" charset="-128"/>
              </a:defRPr>
            </a:lvl3pPr>
            <a:lvl4pPr marL="1640203" indent="-234314">
              <a:defRPr kumimoji="1">
                <a:solidFill>
                  <a:schemeClr val="tx1"/>
                </a:solidFill>
                <a:latin typeface="Calibri" panose="020F0502020204030204" pitchFamily="34" charset="0"/>
                <a:ea typeface="ＭＳ Ｐゴシック" panose="020B0600070205080204" pitchFamily="50" charset="-128"/>
              </a:defRPr>
            </a:lvl4pPr>
            <a:lvl5pPr marL="2108833" indent="-234314">
              <a:defRPr kumimoji="1">
                <a:solidFill>
                  <a:schemeClr val="tx1"/>
                </a:solidFill>
                <a:latin typeface="Calibri" panose="020F0502020204030204" pitchFamily="34" charset="0"/>
                <a:ea typeface="ＭＳ Ｐゴシック" panose="020B0600070205080204" pitchFamily="50" charset="-128"/>
              </a:defRPr>
            </a:lvl5pPr>
            <a:lvl6pPr marL="2577463" indent="-234314"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3046092" indent="-234314"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514722" indent="-234314"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983352" indent="-234314"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fld id="{F445CB75-4DF1-450E-A228-E9FDD93AABFE}" type="slidenum">
              <a:rPr lang="en-US" altLang="ja-JP" smtClean="0"/>
              <a:pPr/>
              <a:t>40</a:t>
            </a:fld>
            <a:endParaRPr lang="en-US" altLang="ja-JP"/>
          </a:p>
        </p:txBody>
      </p:sp>
      <p:sp>
        <p:nvSpPr>
          <p:cNvPr id="111620" name="Rectangle 3">
            <a:extLst>
              <a:ext uri="{FF2B5EF4-FFF2-40B4-BE49-F238E27FC236}">
                <a16:creationId xmlns="" xmlns:a16="http://schemas.microsoft.com/office/drawing/2014/main" id="{495936A2-4EB4-4018-A784-A26F93762FA4}"/>
              </a:ext>
            </a:extLst>
          </p:cNvPr>
          <p:cNvSpPr>
            <a:spLocks noGrp="1" noChangeArrowheads="1"/>
          </p:cNvSpPr>
          <p:nvPr>
            <p:ph type="body" idx="1"/>
          </p:nvPr>
        </p:nvSpPr>
        <p:spPr/>
        <p:txBody>
          <a:bodyPr/>
          <a:lstStyle/>
          <a:p>
            <a:pPr algn="just">
              <a:spcBef>
                <a:spcPts val="0"/>
              </a:spcBef>
            </a:pPr>
            <a:r>
              <a:rPr lang="ja-JP" altLang="en-US" dirty="0"/>
              <a:t>（サービスの概要についての説明スライドです。そのまま読んでもらってもかまいません）</a:t>
            </a:r>
          </a:p>
        </p:txBody>
      </p:sp>
      <p:sp>
        <p:nvSpPr>
          <p:cNvPr id="4" name="スライド イメージ プレースホルダー 3"/>
          <p:cNvSpPr>
            <a:spLocks noGrp="1" noRot="1" noChangeAspect="1"/>
          </p:cNvSpPr>
          <p:nvPr>
            <p:ph type="sldImg"/>
          </p:nvPr>
        </p:nvSpPr>
        <p:spPr/>
      </p:sp>
    </p:spTree>
    <p:extLst>
      <p:ext uri="{BB962C8B-B14F-4D97-AF65-F5344CB8AC3E}">
        <p14:creationId xmlns:p14="http://schemas.microsoft.com/office/powerpoint/2010/main" val="3242717356"/>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Rectangle 7">
            <a:extLst>
              <a:ext uri="{FF2B5EF4-FFF2-40B4-BE49-F238E27FC236}">
                <a16:creationId xmlns="" xmlns:a16="http://schemas.microsoft.com/office/drawing/2014/main" id="{B1367DFB-2AEF-4BAD-B93C-D97BB7EE70C9}"/>
              </a:ext>
            </a:extLst>
          </p:cNvPr>
          <p:cNvSpPr>
            <a:spLocks noGrp="1" noChangeArrowheads="1"/>
          </p:cNvSpPr>
          <p:nvPr>
            <p:ph type="sldNum" sz="quarter" idx="5"/>
          </p:nvPr>
        </p:nvSpPr>
        <p:spPr/>
        <p:txBody>
          <a:bodyPr/>
          <a:lstStyle>
            <a:lvl1pPr>
              <a:defRPr kumimoji="1">
                <a:solidFill>
                  <a:schemeClr val="tx1"/>
                </a:solidFill>
                <a:latin typeface="Calibri" panose="020F0502020204030204" pitchFamily="34" charset="0"/>
                <a:ea typeface="ＭＳ Ｐゴシック" panose="020B0600070205080204" pitchFamily="50" charset="-128"/>
              </a:defRPr>
            </a:lvl1pPr>
            <a:lvl2pPr marL="761523" indent="-292893">
              <a:defRPr kumimoji="1">
                <a:solidFill>
                  <a:schemeClr val="tx1"/>
                </a:solidFill>
                <a:latin typeface="Calibri" panose="020F0502020204030204" pitchFamily="34" charset="0"/>
                <a:ea typeface="ＭＳ Ｐゴシック" panose="020B0600070205080204" pitchFamily="50" charset="-128"/>
              </a:defRPr>
            </a:lvl2pPr>
            <a:lvl3pPr marL="1171574" indent="-234314">
              <a:defRPr kumimoji="1">
                <a:solidFill>
                  <a:schemeClr val="tx1"/>
                </a:solidFill>
                <a:latin typeface="Calibri" panose="020F0502020204030204" pitchFamily="34" charset="0"/>
                <a:ea typeface="ＭＳ Ｐゴシック" panose="020B0600070205080204" pitchFamily="50" charset="-128"/>
              </a:defRPr>
            </a:lvl3pPr>
            <a:lvl4pPr marL="1640203" indent="-234314">
              <a:defRPr kumimoji="1">
                <a:solidFill>
                  <a:schemeClr val="tx1"/>
                </a:solidFill>
                <a:latin typeface="Calibri" panose="020F0502020204030204" pitchFamily="34" charset="0"/>
                <a:ea typeface="ＭＳ Ｐゴシック" panose="020B0600070205080204" pitchFamily="50" charset="-128"/>
              </a:defRPr>
            </a:lvl4pPr>
            <a:lvl5pPr marL="2108833" indent="-234314">
              <a:defRPr kumimoji="1">
                <a:solidFill>
                  <a:schemeClr val="tx1"/>
                </a:solidFill>
                <a:latin typeface="Calibri" panose="020F0502020204030204" pitchFamily="34" charset="0"/>
                <a:ea typeface="ＭＳ Ｐゴシック" panose="020B0600070205080204" pitchFamily="50" charset="-128"/>
              </a:defRPr>
            </a:lvl5pPr>
            <a:lvl6pPr marL="2577463" indent="-234314"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3046092" indent="-234314"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514722" indent="-234314"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983352" indent="-234314"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fld id="{DEA1AB27-872B-455C-ACB5-2ED9A99E17FC}" type="slidenum">
              <a:rPr lang="en-US" altLang="ja-JP" smtClean="0"/>
              <a:pPr/>
              <a:t>41</a:t>
            </a:fld>
            <a:endParaRPr lang="en-US" altLang="ja-JP"/>
          </a:p>
        </p:txBody>
      </p:sp>
      <p:sp>
        <p:nvSpPr>
          <p:cNvPr id="113668" name="Rectangle 3">
            <a:extLst>
              <a:ext uri="{FF2B5EF4-FFF2-40B4-BE49-F238E27FC236}">
                <a16:creationId xmlns="" xmlns:a16="http://schemas.microsoft.com/office/drawing/2014/main" id="{303946DE-F098-45F1-BE76-313CEBB8BE8A}"/>
              </a:ext>
            </a:extLst>
          </p:cNvPr>
          <p:cNvSpPr>
            <a:spLocks noGrp="1" noChangeArrowheads="1"/>
          </p:cNvSpPr>
          <p:nvPr>
            <p:ph type="body" idx="1"/>
          </p:nvPr>
        </p:nvSpPr>
        <p:spPr/>
        <p:txBody>
          <a:bodyPr/>
          <a:lstStyle/>
          <a:p>
            <a:pPr algn="just">
              <a:spcBef>
                <a:spcPts val="0"/>
              </a:spcBef>
            </a:pPr>
            <a:r>
              <a:rPr lang="ja-JP" altLang="en-US" dirty="0"/>
              <a:t>（そのまま読んでもらってもかまいません）</a:t>
            </a:r>
            <a:endParaRPr lang="en-US" altLang="ja-JP" dirty="0"/>
          </a:p>
          <a:p>
            <a:pPr algn="just">
              <a:spcBef>
                <a:spcPts val="0"/>
              </a:spcBef>
            </a:pPr>
            <a:r>
              <a:rPr lang="ja-JP" altLang="en-US" dirty="0"/>
              <a:t>ご存知のサービスはございますか？　あるいは、他にもこんなサービスあればいいと思えるもの、何かございますか？</a:t>
            </a:r>
          </a:p>
        </p:txBody>
      </p:sp>
      <p:sp>
        <p:nvSpPr>
          <p:cNvPr id="4" name="スライド イメージ プレースホルダー 3"/>
          <p:cNvSpPr>
            <a:spLocks noGrp="1" noRot="1" noChangeAspect="1"/>
          </p:cNvSpPr>
          <p:nvPr>
            <p:ph type="sldImg"/>
          </p:nvPr>
        </p:nvSpPr>
        <p:spPr/>
      </p:sp>
    </p:spTree>
    <p:extLst>
      <p:ext uri="{BB962C8B-B14F-4D97-AF65-F5344CB8AC3E}">
        <p14:creationId xmlns:p14="http://schemas.microsoft.com/office/powerpoint/2010/main" val="2713643132"/>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6674" name="Rectangle 7"/>
          <p:cNvSpPr>
            <a:spLocks noGrp="1" noChangeArrowheads="1"/>
          </p:cNvSpPr>
          <p:nvPr>
            <p:ph type="sldNum" sz="quarter" idx="5"/>
          </p:nvPr>
        </p:nvSpPr>
        <p:spPr/>
        <p:txBody>
          <a:bodyPr/>
          <a:lstStyle>
            <a:lvl1pPr>
              <a:defRPr kumimoji="1">
                <a:solidFill>
                  <a:schemeClr val="tx1"/>
                </a:solidFill>
                <a:latin typeface="Calibri" panose="020F0502020204030204" pitchFamily="34" charset="0"/>
                <a:ea typeface="ＭＳ Ｐゴシック" panose="020B0600070205080204" pitchFamily="50" charset="-128"/>
              </a:defRPr>
            </a:lvl1pPr>
            <a:lvl2pPr marL="761523" indent="-292893">
              <a:defRPr kumimoji="1">
                <a:solidFill>
                  <a:schemeClr val="tx1"/>
                </a:solidFill>
                <a:latin typeface="Calibri" panose="020F0502020204030204" pitchFamily="34" charset="0"/>
                <a:ea typeface="ＭＳ Ｐゴシック" panose="020B0600070205080204" pitchFamily="50" charset="-128"/>
              </a:defRPr>
            </a:lvl2pPr>
            <a:lvl3pPr marL="1171574" indent="-234314">
              <a:defRPr kumimoji="1">
                <a:solidFill>
                  <a:schemeClr val="tx1"/>
                </a:solidFill>
                <a:latin typeface="Calibri" panose="020F0502020204030204" pitchFamily="34" charset="0"/>
                <a:ea typeface="ＭＳ Ｐゴシック" panose="020B0600070205080204" pitchFamily="50" charset="-128"/>
              </a:defRPr>
            </a:lvl3pPr>
            <a:lvl4pPr marL="1640203" indent="-234314">
              <a:defRPr kumimoji="1">
                <a:solidFill>
                  <a:schemeClr val="tx1"/>
                </a:solidFill>
                <a:latin typeface="Calibri" panose="020F0502020204030204" pitchFamily="34" charset="0"/>
                <a:ea typeface="ＭＳ Ｐゴシック" panose="020B0600070205080204" pitchFamily="50" charset="-128"/>
              </a:defRPr>
            </a:lvl4pPr>
            <a:lvl5pPr marL="2108833" indent="-234314">
              <a:defRPr kumimoji="1">
                <a:solidFill>
                  <a:schemeClr val="tx1"/>
                </a:solidFill>
                <a:latin typeface="Calibri" panose="020F0502020204030204" pitchFamily="34" charset="0"/>
                <a:ea typeface="ＭＳ Ｐゴシック" panose="020B0600070205080204" pitchFamily="50" charset="-128"/>
              </a:defRPr>
            </a:lvl5pPr>
            <a:lvl6pPr marL="2577463" indent="-234314"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3046092" indent="-234314"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514722" indent="-234314"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983352" indent="-234314"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fld id="{1DCCD162-F8B0-4E4E-85D4-A4625E1EB1A7}" type="slidenum">
              <a:rPr lang="en-US" altLang="ja-JP" smtClean="0"/>
              <a:pPr/>
              <a:t>42</a:t>
            </a:fld>
            <a:endParaRPr lang="en-US" altLang="ja-JP"/>
          </a:p>
        </p:txBody>
      </p:sp>
      <p:sp>
        <p:nvSpPr>
          <p:cNvPr id="156676" name="Rectangle 3"/>
          <p:cNvSpPr>
            <a:spLocks noGrp="1" noChangeArrowheads="1"/>
          </p:cNvSpPr>
          <p:nvPr>
            <p:ph type="body" idx="1"/>
          </p:nvPr>
        </p:nvSpPr>
        <p:spPr/>
        <p:txBody>
          <a:bodyPr/>
          <a:lstStyle/>
          <a:p>
            <a:pPr algn="just">
              <a:spcBef>
                <a:spcPts val="0"/>
              </a:spcBef>
            </a:pPr>
            <a:r>
              <a:rPr lang="ja-JP" altLang="en-US" dirty="0"/>
              <a:t>それでは、これから〇〇市に現在ありますサービスについて説明します。資料の右の欄は、具体的なサービスを掲載してみました。赤字は介護保険サービス、黒字は介護保険外のサービスになります。（〇〇市にあるサービスとないサービスがありますので、皆さんあるサービスについては資料に〇をつけてるなどしてアレンジしてください。）</a:t>
            </a:r>
            <a:endParaRPr lang="en-US" altLang="ja-JP" dirty="0"/>
          </a:p>
          <a:p>
            <a:pPr algn="just">
              <a:spcBef>
                <a:spcPts val="0"/>
              </a:spcBef>
            </a:pPr>
            <a:endParaRPr lang="en-US" altLang="ja-JP" dirty="0" smtClean="0"/>
          </a:p>
          <a:p>
            <a:pPr algn="just">
              <a:spcBef>
                <a:spcPts val="0"/>
              </a:spcBef>
            </a:pPr>
            <a:r>
              <a:rPr lang="ja-JP" altLang="en-US" dirty="0" smtClean="0"/>
              <a:t>まず</a:t>
            </a:r>
            <a:r>
              <a:rPr lang="ja-JP" altLang="en-US" dirty="0"/>
              <a:t>、食事に関するサービスでは、介護保険を使えば、ヘルパーさんが一般的な調理や食事の介助をしてくれます。保険外では、民間のサービスは△</a:t>
            </a:r>
            <a:r>
              <a:rPr lang="ja-JP" altLang="en-US" dirty="0" err="1"/>
              <a:t>ヶ</a:t>
            </a:r>
            <a:r>
              <a:rPr lang="ja-JP" altLang="en-US" dirty="0"/>
              <a:t>所しかないので利用できるところは○○地域に限られます。シルバー人材の有償サービスは１時間</a:t>
            </a:r>
            <a:r>
              <a:rPr lang="en-US" altLang="ja-JP" dirty="0"/>
              <a:t>700</a:t>
            </a:r>
            <a:r>
              <a:rPr lang="ja-JP" altLang="en-US" dirty="0"/>
              <a:t>円で各地域にあるので利用が可能です。総合事業による家事支援は各地域で可能ですが、市の調査で対象となった方に限られます。配食サービスは、全地域で利用可能です。地域は限られますが、コンビニや生協・地域の商店での配食も受けられます。</a:t>
            </a:r>
            <a:endParaRPr lang="en-US" altLang="ja-JP" dirty="0"/>
          </a:p>
          <a:p>
            <a:pPr algn="just">
              <a:spcBef>
                <a:spcPts val="0"/>
              </a:spcBef>
            </a:pPr>
            <a:endParaRPr lang="en-US" altLang="ja-JP" dirty="0" smtClean="0"/>
          </a:p>
          <a:p>
            <a:pPr algn="just">
              <a:spcBef>
                <a:spcPts val="0"/>
              </a:spcBef>
            </a:pPr>
            <a:r>
              <a:rPr lang="ja-JP" altLang="en-US" dirty="0" smtClean="0"/>
              <a:t>次</a:t>
            </a:r>
            <a:r>
              <a:rPr lang="ja-JP" altLang="en-US" dirty="0"/>
              <a:t>に買い物です。介護保険ではヘルパーが買い物をしてきてくれるサービスが受けられます。保険外であれば、食事と一緒で、民間は一部地域、シルバーは全地域で受けられます。地域の商店やコンビニで配達してくれるところもあります。現在、〇〇市で地域の人達が助け合って、買い物支援や受診の支援をしていこうという取り組みを行政主導で行っています。まだ未整備ですが今後期待できる支援ではあります。</a:t>
            </a:r>
            <a:endParaRPr lang="en-US" altLang="ja-JP" dirty="0"/>
          </a:p>
          <a:p>
            <a:pPr algn="just">
              <a:spcBef>
                <a:spcPts val="0"/>
              </a:spcBef>
            </a:pPr>
            <a:endParaRPr lang="en-US" altLang="ja-JP" dirty="0" smtClean="0"/>
          </a:p>
          <a:p>
            <a:pPr algn="just">
              <a:spcBef>
                <a:spcPts val="0"/>
              </a:spcBef>
            </a:pPr>
            <a:r>
              <a:rPr lang="ja-JP" altLang="en-US" dirty="0" smtClean="0"/>
              <a:t>受診</a:t>
            </a:r>
            <a:r>
              <a:rPr lang="ja-JP" altLang="en-US" dirty="0"/>
              <a:t>や移送の支援ですが、介護保険内ではヘルパーが通院・外出の際の支援はできます。ただし、ヘルパーの車に同乗することはできません。保険外の移送の支援には、数は少ないのですが介護タクシーやコミュニティバスを使うことができます。医療機関での受診の介助には、シルバー人材やＪＡでサービスを提供しています。</a:t>
            </a:r>
            <a:endParaRPr lang="en-US" altLang="ja-JP" dirty="0"/>
          </a:p>
          <a:p>
            <a:pPr algn="just">
              <a:spcBef>
                <a:spcPts val="0"/>
              </a:spcBef>
            </a:pPr>
            <a:endParaRPr lang="en-US" altLang="ja-JP" dirty="0" smtClean="0"/>
          </a:p>
          <a:p>
            <a:pPr algn="just">
              <a:spcBef>
                <a:spcPts val="0"/>
              </a:spcBef>
            </a:pPr>
            <a:r>
              <a:rPr lang="ja-JP" altLang="en-US" dirty="0" smtClean="0"/>
              <a:t>一時的</a:t>
            </a:r>
            <a:r>
              <a:rPr lang="ja-JP" altLang="en-US" dirty="0"/>
              <a:t>に預かってくれるサービスは、介護保険があればショートスティが利用できます。小規模多機能は〇〇市には</a:t>
            </a:r>
            <a:r>
              <a:rPr lang="en-US" altLang="ja-JP" dirty="0"/>
              <a:t>2</a:t>
            </a:r>
            <a:r>
              <a:rPr lang="ja-JP" altLang="en-US" dirty="0"/>
              <a:t>か所しかありませんので利用は限られます。保険外のサービスでお泊りデイは〇〇市にはありません。必ず利用できるものではありませんが、その時の状況により、医療機関でのレスパイト入院ができる場合もあります。</a:t>
            </a:r>
            <a:endParaRPr lang="en-US" altLang="ja-JP" dirty="0"/>
          </a:p>
          <a:p>
            <a:pPr algn="just">
              <a:spcBef>
                <a:spcPts val="0"/>
              </a:spcBef>
            </a:pPr>
            <a:r>
              <a:rPr lang="ja-JP" altLang="en-US" dirty="0"/>
              <a:t>（各地域でそれぞれの現場にあったオリジナルのサービスを作り直し下さい）</a:t>
            </a:r>
            <a:endParaRPr lang="en-US" altLang="ja-JP" dirty="0"/>
          </a:p>
        </p:txBody>
      </p:sp>
      <p:sp>
        <p:nvSpPr>
          <p:cNvPr id="4" name="スライド イメージ プレースホルダー 3"/>
          <p:cNvSpPr>
            <a:spLocks noGrp="1" noRot="1" noChangeAspect="1"/>
          </p:cNvSpPr>
          <p:nvPr>
            <p:ph type="sldImg"/>
          </p:nvPr>
        </p:nvSpPr>
        <p:spPr/>
      </p:sp>
    </p:spTree>
    <p:extLst>
      <p:ext uri="{BB962C8B-B14F-4D97-AF65-F5344CB8AC3E}">
        <p14:creationId xmlns:p14="http://schemas.microsoft.com/office/powerpoint/2010/main" val="1147245804"/>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7698" name="Rectangle 7"/>
          <p:cNvSpPr>
            <a:spLocks noGrp="1" noChangeArrowheads="1"/>
          </p:cNvSpPr>
          <p:nvPr>
            <p:ph type="sldNum" sz="quarter" idx="5"/>
          </p:nvPr>
        </p:nvSpPr>
        <p:spPr/>
        <p:txBody>
          <a:bodyPr/>
          <a:lstStyle>
            <a:lvl1pPr>
              <a:defRPr kumimoji="1">
                <a:solidFill>
                  <a:schemeClr val="tx1"/>
                </a:solidFill>
                <a:latin typeface="Calibri" panose="020F0502020204030204" pitchFamily="34" charset="0"/>
                <a:ea typeface="ＭＳ Ｐゴシック" panose="020B0600070205080204" pitchFamily="50" charset="-128"/>
              </a:defRPr>
            </a:lvl1pPr>
            <a:lvl2pPr marL="761523" indent="-292893">
              <a:defRPr kumimoji="1">
                <a:solidFill>
                  <a:schemeClr val="tx1"/>
                </a:solidFill>
                <a:latin typeface="Calibri" panose="020F0502020204030204" pitchFamily="34" charset="0"/>
                <a:ea typeface="ＭＳ Ｐゴシック" panose="020B0600070205080204" pitchFamily="50" charset="-128"/>
              </a:defRPr>
            </a:lvl2pPr>
            <a:lvl3pPr marL="1171574" indent="-234314">
              <a:defRPr kumimoji="1">
                <a:solidFill>
                  <a:schemeClr val="tx1"/>
                </a:solidFill>
                <a:latin typeface="Calibri" panose="020F0502020204030204" pitchFamily="34" charset="0"/>
                <a:ea typeface="ＭＳ Ｐゴシック" panose="020B0600070205080204" pitchFamily="50" charset="-128"/>
              </a:defRPr>
            </a:lvl3pPr>
            <a:lvl4pPr marL="1640203" indent="-234314">
              <a:defRPr kumimoji="1">
                <a:solidFill>
                  <a:schemeClr val="tx1"/>
                </a:solidFill>
                <a:latin typeface="Calibri" panose="020F0502020204030204" pitchFamily="34" charset="0"/>
                <a:ea typeface="ＭＳ Ｐゴシック" panose="020B0600070205080204" pitchFamily="50" charset="-128"/>
              </a:defRPr>
            </a:lvl4pPr>
            <a:lvl5pPr marL="2108833" indent="-234314">
              <a:defRPr kumimoji="1">
                <a:solidFill>
                  <a:schemeClr val="tx1"/>
                </a:solidFill>
                <a:latin typeface="Calibri" panose="020F0502020204030204" pitchFamily="34" charset="0"/>
                <a:ea typeface="ＭＳ Ｐゴシック" panose="020B0600070205080204" pitchFamily="50" charset="-128"/>
              </a:defRPr>
            </a:lvl5pPr>
            <a:lvl6pPr marL="2577463" indent="-234314"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3046092" indent="-234314"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514722" indent="-234314"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983352" indent="-234314"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fld id="{07AF2787-5BAC-4CCD-A60A-AF901D4AF86C}" type="slidenum">
              <a:rPr lang="en-US" altLang="ja-JP" smtClean="0"/>
              <a:pPr/>
              <a:t>43</a:t>
            </a:fld>
            <a:endParaRPr lang="en-US" altLang="ja-JP"/>
          </a:p>
        </p:txBody>
      </p:sp>
      <p:sp>
        <p:nvSpPr>
          <p:cNvPr id="157700" name="Rectangle 3"/>
          <p:cNvSpPr>
            <a:spLocks noGrp="1" noChangeArrowheads="1"/>
          </p:cNvSpPr>
          <p:nvPr>
            <p:ph type="body" idx="1"/>
          </p:nvPr>
        </p:nvSpPr>
        <p:spPr/>
        <p:txBody>
          <a:bodyPr/>
          <a:lstStyle/>
          <a:p>
            <a:pPr algn="just">
              <a:spcBef>
                <a:spcPts val="0"/>
              </a:spcBef>
            </a:pPr>
            <a:r>
              <a:rPr lang="ja-JP" altLang="en-US" dirty="0" smtClean="0"/>
              <a:t>見守り</a:t>
            </a:r>
            <a:r>
              <a:rPr lang="ja-JP" altLang="en-US" dirty="0"/>
              <a:t>や安否確認に関するサービスは、介護保険内のサービスでは対象になるものはありません。保険外サービスとしては，ＪＡやシルバー人材による見守り・留守番・話し相手のサービスは有償ですが利用できます。また、配食サービスを利用していれば安否確認も配食の際に行っています。新聞配達や牛乳配達員の方に依頼しておけば、異常に気が付けばお知らせしていただけると思います。</a:t>
            </a:r>
            <a:endParaRPr lang="en-US" altLang="ja-JP" dirty="0"/>
          </a:p>
          <a:p>
            <a:pPr algn="just">
              <a:spcBef>
                <a:spcPts val="0"/>
              </a:spcBef>
            </a:pPr>
            <a:endParaRPr lang="en-US" altLang="ja-JP" dirty="0" smtClean="0"/>
          </a:p>
          <a:p>
            <a:pPr algn="just">
              <a:spcBef>
                <a:spcPts val="0"/>
              </a:spcBef>
            </a:pPr>
            <a:r>
              <a:rPr lang="ja-JP" altLang="en-US" dirty="0" smtClean="0"/>
              <a:t>通い</a:t>
            </a:r>
            <a:r>
              <a:rPr lang="ja-JP" altLang="en-US" dirty="0"/>
              <a:t>の場は保険内であれば、デイサービスやデイケアといった通所系サービスが各地域にあります。保険外になると〇〇市全域に、各地区ごとでサロン事業を月に数回実施しています。自由に参加できます。まだまだ、数は少ないのですが、地域住民が主体となって定期開催しているカフェがあります。これも自由に参加できます。</a:t>
            </a:r>
            <a:endParaRPr lang="en-US" altLang="ja-JP" dirty="0"/>
          </a:p>
          <a:p>
            <a:pPr algn="just">
              <a:spcBef>
                <a:spcPts val="0"/>
              </a:spcBef>
            </a:pPr>
            <a:endParaRPr lang="en-US" altLang="ja-JP" dirty="0" smtClean="0"/>
          </a:p>
          <a:p>
            <a:pPr algn="just">
              <a:spcBef>
                <a:spcPts val="0"/>
              </a:spcBef>
            </a:pPr>
            <a:r>
              <a:rPr lang="ja-JP" altLang="en-US" dirty="0" smtClean="0"/>
              <a:t>最後</a:t>
            </a:r>
            <a:r>
              <a:rPr lang="ja-JP" altLang="en-US" dirty="0"/>
              <a:t>にその他のサービスですが、介護保険では住宅改修や福祉用具のレンタルや購入ができます</a:t>
            </a:r>
            <a:r>
              <a:rPr lang="ja-JP" altLang="en-US" dirty="0" smtClean="0"/>
              <a:t>。また</a:t>
            </a:r>
            <a:r>
              <a:rPr lang="ja-JP" altLang="en-US" dirty="0"/>
              <a:t>、介護度や空き状況によりますが施設入所サービスがあります。保険外では自宅へ出張してくれる理美容サービスは〇〇にもあります。また、民生委員さんに相談して市から許可が出て電話回線があれば、緊急時通報システムが無料で受けられます。月</a:t>
            </a:r>
            <a:r>
              <a:rPr lang="ja-JP" altLang="en-US" dirty="0" smtClean="0"/>
              <a:t>に</a:t>
            </a:r>
            <a:r>
              <a:rPr lang="en-US" altLang="ja-JP" dirty="0" smtClean="0"/>
              <a:t>6,000</a:t>
            </a:r>
            <a:r>
              <a:rPr lang="ja-JP" altLang="en-US" dirty="0" smtClean="0"/>
              <a:t>円</a:t>
            </a:r>
            <a:r>
              <a:rPr lang="ja-JP" altLang="en-US" dirty="0"/>
              <a:t>程度かかりますが、大手民間会社の見守りシステムも利用している方もいます。そのほか、主治医が必要と認めれば、訪問看護は介護保険の認定を受けていなくても、医療保険で利用ができます。</a:t>
            </a:r>
            <a:endParaRPr lang="en-US" altLang="ja-JP" dirty="0"/>
          </a:p>
          <a:p>
            <a:pPr algn="just">
              <a:spcBef>
                <a:spcPts val="0"/>
              </a:spcBef>
            </a:pPr>
            <a:r>
              <a:rPr lang="ja-JP" altLang="en-US" dirty="0"/>
              <a:t>　（各地域でそれぞれの現場にあったオリジナルのサービスを作り直し下さい）</a:t>
            </a:r>
            <a:endParaRPr lang="en-US" altLang="ja-JP" dirty="0"/>
          </a:p>
          <a:p>
            <a:pPr algn="just"/>
            <a:endParaRPr lang="ja-JP" altLang="en-US" dirty="0"/>
          </a:p>
        </p:txBody>
      </p:sp>
      <p:sp>
        <p:nvSpPr>
          <p:cNvPr id="4" name="スライド イメージ プレースホルダー 3"/>
          <p:cNvSpPr>
            <a:spLocks noGrp="1" noRot="1" noChangeAspect="1"/>
          </p:cNvSpPr>
          <p:nvPr>
            <p:ph type="sldImg"/>
          </p:nvPr>
        </p:nvSpPr>
        <p:spPr/>
      </p:sp>
    </p:spTree>
    <p:extLst>
      <p:ext uri="{BB962C8B-B14F-4D97-AF65-F5344CB8AC3E}">
        <p14:creationId xmlns:p14="http://schemas.microsoft.com/office/powerpoint/2010/main" val="1234890928"/>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Rectangle 7">
            <a:extLst>
              <a:ext uri="{FF2B5EF4-FFF2-40B4-BE49-F238E27FC236}">
                <a16:creationId xmlns="" xmlns:a16="http://schemas.microsoft.com/office/drawing/2014/main" id="{45FCA517-D253-4502-9221-1580C1C79FDD}"/>
              </a:ext>
            </a:extLst>
          </p:cNvPr>
          <p:cNvSpPr>
            <a:spLocks noGrp="1" noChangeArrowheads="1"/>
          </p:cNvSpPr>
          <p:nvPr>
            <p:ph type="sldNum" sz="quarter" idx="5"/>
          </p:nvPr>
        </p:nvSpPr>
        <p:spPr/>
        <p:txBody>
          <a:bodyPr/>
          <a:lstStyle>
            <a:lvl1pPr>
              <a:defRPr kumimoji="1">
                <a:solidFill>
                  <a:schemeClr val="tx1"/>
                </a:solidFill>
                <a:latin typeface="Calibri" panose="020F0502020204030204" pitchFamily="34" charset="0"/>
                <a:ea typeface="ＭＳ Ｐゴシック" panose="020B0600070205080204" pitchFamily="50" charset="-128"/>
              </a:defRPr>
            </a:lvl1pPr>
            <a:lvl2pPr marL="761523" indent="-292893">
              <a:defRPr kumimoji="1">
                <a:solidFill>
                  <a:schemeClr val="tx1"/>
                </a:solidFill>
                <a:latin typeface="Calibri" panose="020F0502020204030204" pitchFamily="34" charset="0"/>
                <a:ea typeface="ＭＳ Ｐゴシック" panose="020B0600070205080204" pitchFamily="50" charset="-128"/>
              </a:defRPr>
            </a:lvl2pPr>
            <a:lvl3pPr marL="1171574" indent="-234314">
              <a:defRPr kumimoji="1">
                <a:solidFill>
                  <a:schemeClr val="tx1"/>
                </a:solidFill>
                <a:latin typeface="Calibri" panose="020F0502020204030204" pitchFamily="34" charset="0"/>
                <a:ea typeface="ＭＳ Ｐゴシック" panose="020B0600070205080204" pitchFamily="50" charset="-128"/>
              </a:defRPr>
            </a:lvl3pPr>
            <a:lvl4pPr marL="1640203" indent="-234314">
              <a:defRPr kumimoji="1">
                <a:solidFill>
                  <a:schemeClr val="tx1"/>
                </a:solidFill>
                <a:latin typeface="Calibri" panose="020F0502020204030204" pitchFamily="34" charset="0"/>
                <a:ea typeface="ＭＳ Ｐゴシック" panose="020B0600070205080204" pitchFamily="50" charset="-128"/>
              </a:defRPr>
            </a:lvl4pPr>
            <a:lvl5pPr marL="2108833" indent="-234314">
              <a:defRPr kumimoji="1">
                <a:solidFill>
                  <a:schemeClr val="tx1"/>
                </a:solidFill>
                <a:latin typeface="Calibri" panose="020F0502020204030204" pitchFamily="34" charset="0"/>
                <a:ea typeface="ＭＳ Ｐゴシック" panose="020B0600070205080204" pitchFamily="50" charset="-128"/>
              </a:defRPr>
            </a:lvl5pPr>
            <a:lvl6pPr marL="2577463" indent="-234314"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3046092" indent="-234314"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514722" indent="-234314"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983352" indent="-234314"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fld id="{65271497-2E6F-4A18-8CB6-573DAD78CD77}" type="slidenum">
              <a:rPr lang="en-US" altLang="ja-JP" smtClean="0"/>
              <a:pPr/>
              <a:t>44</a:t>
            </a:fld>
            <a:endParaRPr lang="en-US" altLang="ja-JP"/>
          </a:p>
        </p:txBody>
      </p:sp>
      <p:sp>
        <p:nvSpPr>
          <p:cNvPr id="119812" name="Rectangle 3">
            <a:extLst>
              <a:ext uri="{FF2B5EF4-FFF2-40B4-BE49-F238E27FC236}">
                <a16:creationId xmlns="" xmlns:a16="http://schemas.microsoft.com/office/drawing/2014/main" id="{B52C30FC-DD8A-4667-B9FF-73A810CCF407}"/>
              </a:ext>
            </a:extLst>
          </p:cNvPr>
          <p:cNvSpPr>
            <a:spLocks noGrp="1" noChangeArrowheads="1"/>
          </p:cNvSpPr>
          <p:nvPr>
            <p:ph type="body" idx="1"/>
          </p:nvPr>
        </p:nvSpPr>
        <p:spPr/>
        <p:txBody>
          <a:bodyPr/>
          <a:lstStyle/>
          <a:p>
            <a:pPr algn="just">
              <a:spcBef>
                <a:spcPts val="0"/>
              </a:spcBef>
            </a:pPr>
            <a:r>
              <a:rPr lang="ja-JP" altLang="en-US" dirty="0"/>
              <a:t>では、最後のグループワークに入ります。</a:t>
            </a:r>
          </a:p>
          <a:p>
            <a:endParaRPr lang="ja-JP" altLang="en-US" dirty="0"/>
          </a:p>
        </p:txBody>
      </p:sp>
      <p:sp>
        <p:nvSpPr>
          <p:cNvPr id="4" name="スライド イメージ プレースホルダー 3"/>
          <p:cNvSpPr>
            <a:spLocks noGrp="1" noRot="1" noChangeAspect="1"/>
          </p:cNvSpPr>
          <p:nvPr>
            <p:ph type="sldImg"/>
          </p:nvPr>
        </p:nvSpPr>
        <p:spPr/>
      </p:sp>
    </p:spTree>
    <p:extLst>
      <p:ext uri="{BB962C8B-B14F-4D97-AF65-F5344CB8AC3E}">
        <p14:creationId xmlns:p14="http://schemas.microsoft.com/office/powerpoint/2010/main" val="3027781916"/>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Rectangle 7">
            <a:extLst>
              <a:ext uri="{FF2B5EF4-FFF2-40B4-BE49-F238E27FC236}">
                <a16:creationId xmlns="" xmlns:a16="http://schemas.microsoft.com/office/drawing/2014/main" id="{24C8362E-A7E0-4F16-9704-8BCD75385919}"/>
              </a:ext>
            </a:extLst>
          </p:cNvPr>
          <p:cNvSpPr>
            <a:spLocks noGrp="1" noChangeArrowheads="1"/>
          </p:cNvSpPr>
          <p:nvPr>
            <p:ph type="sldNum" sz="quarter" idx="5"/>
          </p:nvPr>
        </p:nvSpPr>
        <p:spPr/>
        <p:txBody>
          <a:bodyPr/>
          <a:lstStyle>
            <a:lvl1pPr>
              <a:defRPr kumimoji="1">
                <a:solidFill>
                  <a:schemeClr val="tx1"/>
                </a:solidFill>
                <a:latin typeface="Calibri" panose="020F0502020204030204" pitchFamily="34" charset="0"/>
                <a:ea typeface="ＭＳ Ｐゴシック" panose="020B0600070205080204" pitchFamily="50" charset="-128"/>
              </a:defRPr>
            </a:lvl1pPr>
            <a:lvl2pPr marL="761523" indent="-292893">
              <a:defRPr kumimoji="1">
                <a:solidFill>
                  <a:schemeClr val="tx1"/>
                </a:solidFill>
                <a:latin typeface="Calibri" panose="020F0502020204030204" pitchFamily="34" charset="0"/>
                <a:ea typeface="ＭＳ Ｐゴシック" panose="020B0600070205080204" pitchFamily="50" charset="-128"/>
              </a:defRPr>
            </a:lvl2pPr>
            <a:lvl3pPr marL="1171574" indent="-234314">
              <a:defRPr kumimoji="1">
                <a:solidFill>
                  <a:schemeClr val="tx1"/>
                </a:solidFill>
                <a:latin typeface="Calibri" panose="020F0502020204030204" pitchFamily="34" charset="0"/>
                <a:ea typeface="ＭＳ Ｐゴシック" panose="020B0600070205080204" pitchFamily="50" charset="-128"/>
              </a:defRPr>
            </a:lvl3pPr>
            <a:lvl4pPr marL="1640203" indent="-234314">
              <a:defRPr kumimoji="1">
                <a:solidFill>
                  <a:schemeClr val="tx1"/>
                </a:solidFill>
                <a:latin typeface="Calibri" panose="020F0502020204030204" pitchFamily="34" charset="0"/>
                <a:ea typeface="ＭＳ Ｐゴシック" panose="020B0600070205080204" pitchFamily="50" charset="-128"/>
              </a:defRPr>
            </a:lvl4pPr>
            <a:lvl5pPr marL="2108833" indent="-234314">
              <a:defRPr kumimoji="1">
                <a:solidFill>
                  <a:schemeClr val="tx1"/>
                </a:solidFill>
                <a:latin typeface="Calibri" panose="020F0502020204030204" pitchFamily="34" charset="0"/>
                <a:ea typeface="ＭＳ Ｐゴシック" panose="020B0600070205080204" pitchFamily="50" charset="-128"/>
              </a:defRPr>
            </a:lvl5pPr>
            <a:lvl6pPr marL="2577463" indent="-234314"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3046092" indent="-234314"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514722" indent="-234314"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983352" indent="-234314"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fld id="{6292197F-A5B8-4910-B29F-9F6575E4F4FA}" type="slidenum">
              <a:rPr lang="en-US" altLang="ja-JP" smtClean="0"/>
              <a:pPr/>
              <a:t>45</a:t>
            </a:fld>
            <a:endParaRPr lang="en-US" altLang="ja-JP"/>
          </a:p>
        </p:txBody>
      </p:sp>
      <p:sp>
        <p:nvSpPr>
          <p:cNvPr id="3" name="スライド イメージ プレースホルダー 2"/>
          <p:cNvSpPr>
            <a:spLocks noGrp="1" noRot="1" noChangeAspect="1"/>
          </p:cNvSpPr>
          <p:nvPr>
            <p:ph type="sldImg"/>
          </p:nvPr>
        </p:nvSpPr>
        <p:spPr/>
      </p:sp>
      <p:sp>
        <p:nvSpPr>
          <p:cNvPr id="4" name="ノート プレースホルダー 3"/>
          <p:cNvSpPr>
            <a:spLocks noGrp="1"/>
          </p:cNvSpPr>
          <p:nvPr>
            <p:ph type="body" idx="1"/>
          </p:nvPr>
        </p:nvSpPr>
        <p:spPr/>
        <p:txBody>
          <a:bodyPr/>
          <a:lstStyle/>
          <a:p>
            <a:endParaRPr kumimoji="1" lang="ja-JP" altLang="en-US"/>
          </a:p>
        </p:txBody>
      </p:sp>
    </p:spTree>
    <p:extLst>
      <p:ext uri="{BB962C8B-B14F-4D97-AF65-F5344CB8AC3E}">
        <p14:creationId xmlns:p14="http://schemas.microsoft.com/office/powerpoint/2010/main" val="393610027"/>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Rectangle 7">
            <a:extLst>
              <a:ext uri="{FF2B5EF4-FFF2-40B4-BE49-F238E27FC236}">
                <a16:creationId xmlns="" xmlns:a16="http://schemas.microsoft.com/office/drawing/2014/main" id="{D7B34F89-7542-43A3-BF1A-0CCA618E6025}"/>
              </a:ext>
            </a:extLst>
          </p:cNvPr>
          <p:cNvSpPr>
            <a:spLocks noGrp="1" noChangeArrowheads="1"/>
          </p:cNvSpPr>
          <p:nvPr>
            <p:ph type="sldNum" sz="quarter" idx="5"/>
          </p:nvPr>
        </p:nvSpPr>
        <p:spPr/>
        <p:txBody>
          <a:bodyPr/>
          <a:lstStyle>
            <a:lvl1pPr>
              <a:defRPr kumimoji="1">
                <a:solidFill>
                  <a:schemeClr val="tx1"/>
                </a:solidFill>
                <a:latin typeface="Calibri" panose="020F0502020204030204" pitchFamily="34" charset="0"/>
                <a:ea typeface="ＭＳ Ｐゴシック" panose="020B0600070205080204" pitchFamily="50" charset="-128"/>
              </a:defRPr>
            </a:lvl1pPr>
            <a:lvl2pPr marL="761523" indent="-292893">
              <a:defRPr kumimoji="1">
                <a:solidFill>
                  <a:schemeClr val="tx1"/>
                </a:solidFill>
                <a:latin typeface="Calibri" panose="020F0502020204030204" pitchFamily="34" charset="0"/>
                <a:ea typeface="ＭＳ Ｐゴシック" panose="020B0600070205080204" pitchFamily="50" charset="-128"/>
              </a:defRPr>
            </a:lvl2pPr>
            <a:lvl3pPr marL="1171574" indent="-234314">
              <a:defRPr kumimoji="1">
                <a:solidFill>
                  <a:schemeClr val="tx1"/>
                </a:solidFill>
                <a:latin typeface="Calibri" panose="020F0502020204030204" pitchFamily="34" charset="0"/>
                <a:ea typeface="ＭＳ Ｐゴシック" panose="020B0600070205080204" pitchFamily="50" charset="-128"/>
              </a:defRPr>
            </a:lvl3pPr>
            <a:lvl4pPr marL="1640203" indent="-234314">
              <a:defRPr kumimoji="1">
                <a:solidFill>
                  <a:schemeClr val="tx1"/>
                </a:solidFill>
                <a:latin typeface="Calibri" panose="020F0502020204030204" pitchFamily="34" charset="0"/>
                <a:ea typeface="ＭＳ Ｐゴシック" panose="020B0600070205080204" pitchFamily="50" charset="-128"/>
              </a:defRPr>
            </a:lvl4pPr>
            <a:lvl5pPr marL="2108833" indent="-234314">
              <a:defRPr kumimoji="1">
                <a:solidFill>
                  <a:schemeClr val="tx1"/>
                </a:solidFill>
                <a:latin typeface="Calibri" panose="020F0502020204030204" pitchFamily="34" charset="0"/>
                <a:ea typeface="ＭＳ Ｐゴシック" panose="020B0600070205080204" pitchFamily="50" charset="-128"/>
              </a:defRPr>
            </a:lvl5pPr>
            <a:lvl6pPr marL="2577463" indent="-234314"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3046092" indent="-234314"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514722" indent="-234314"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983352" indent="-234314"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fld id="{F435FBE9-7477-4259-AA7B-CC4F233EF8FA}" type="slidenum">
              <a:rPr lang="en-US" altLang="ja-JP" smtClean="0"/>
              <a:pPr/>
              <a:t>46</a:t>
            </a:fld>
            <a:endParaRPr lang="en-US" altLang="ja-JP"/>
          </a:p>
        </p:txBody>
      </p:sp>
      <p:sp>
        <p:nvSpPr>
          <p:cNvPr id="123908" name="Rectangle 3">
            <a:extLst>
              <a:ext uri="{FF2B5EF4-FFF2-40B4-BE49-F238E27FC236}">
                <a16:creationId xmlns="" xmlns:a16="http://schemas.microsoft.com/office/drawing/2014/main" id="{2303738A-76F3-4F44-9F22-0CFB46BDB798}"/>
              </a:ext>
            </a:extLst>
          </p:cNvPr>
          <p:cNvSpPr>
            <a:spLocks noGrp="1" noChangeArrowheads="1"/>
          </p:cNvSpPr>
          <p:nvPr>
            <p:ph type="body" idx="1"/>
          </p:nvPr>
        </p:nvSpPr>
        <p:spPr/>
        <p:txBody>
          <a:bodyPr/>
          <a:lstStyle/>
          <a:p>
            <a:pPr algn="just">
              <a:spcBef>
                <a:spcPts val="0"/>
              </a:spcBef>
            </a:pPr>
            <a:r>
              <a:rPr lang="ja-JP" altLang="en-US" dirty="0"/>
              <a:t>（スライドを順次紹介していきます。地域に応じて、あるいは実際にあったケースを参考にしながら適宜アレンジしてください）</a:t>
            </a:r>
            <a:endParaRPr lang="en-US" altLang="ja-JP" dirty="0"/>
          </a:p>
          <a:p>
            <a:pPr algn="just">
              <a:spcBef>
                <a:spcPts val="0"/>
              </a:spcBef>
            </a:pPr>
            <a:endParaRPr lang="ja-JP" altLang="en-US" dirty="0"/>
          </a:p>
          <a:p>
            <a:pPr algn="just">
              <a:spcBef>
                <a:spcPts val="0"/>
              </a:spcBef>
            </a:pPr>
            <a:endParaRPr lang="ja-JP" altLang="en-US" dirty="0"/>
          </a:p>
        </p:txBody>
      </p:sp>
      <p:sp>
        <p:nvSpPr>
          <p:cNvPr id="4" name="スライド イメージ プレースホルダー 3"/>
          <p:cNvSpPr>
            <a:spLocks noGrp="1" noRot="1" noChangeAspect="1"/>
          </p:cNvSpPr>
          <p:nvPr>
            <p:ph type="sldImg"/>
          </p:nvPr>
        </p:nvSpPr>
        <p:spPr/>
      </p:sp>
    </p:spTree>
    <p:extLst>
      <p:ext uri="{BB962C8B-B14F-4D97-AF65-F5344CB8AC3E}">
        <p14:creationId xmlns:p14="http://schemas.microsoft.com/office/powerpoint/2010/main" val="3297527251"/>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4" name="Rectangle 7">
            <a:extLst>
              <a:ext uri="{FF2B5EF4-FFF2-40B4-BE49-F238E27FC236}">
                <a16:creationId xmlns="" xmlns:a16="http://schemas.microsoft.com/office/drawing/2014/main" id="{1030C6F3-234F-432A-AB53-A1E099C1E2FD}"/>
              </a:ext>
            </a:extLst>
          </p:cNvPr>
          <p:cNvSpPr>
            <a:spLocks noGrp="1" noChangeArrowheads="1"/>
          </p:cNvSpPr>
          <p:nvPr>
            <p:ph type="sldNum" sz="quarter" idx="5"/>
          </p:nvPr>
        </p:nvSpPr>
        <p:spPr/>
        <p:txBody>
          <a:bodyPr/>
          <a:lstStyle>
            <a:lvl1pPr>
              <a:defRPr kumimoji="1">
                <a:solidFill>
                  <a:schemeClr val="tx1"/>
                </a:solidFill>
                <a:latin typeface="Calibri" panose="020F0502020204030204" pitchFamily="34" charset="0"/>
                <a:ea typeface="ＭＳ Ｐゴシック" panose="020B0600070205080204" pitchFamily="50" charset="-128"/>
              </a:defRPr>
            </a:lvl1pPr>
            <a:lvl2pPr marL="761523" indent="-292893">
              <a:defRPr kumimoji="1">
                <a:solidFill>
                  <a:schemeClr val="tx1"/>
                </a:solidFill>
                <a:latin typeface="Calibri" panose="020F0502020204030204" pitchFamily="34" charset="0"/>
                <a:ea typeface="ＭＳ Ｐゴシック" panose="020B0600070205080204" pitchFamily="50" charset="-128"/>
              </a:defRPr>
            </a:lvl2pPr>
            <a:lvl3pPr marL="1171574" indent="-234314">
              <a:defRPr kumimoji="1">
                <a:solidFill>
                  <a:schemeClr val="tx1"/>
                </a:solidFill>
                <a:latin typeface="Calibri" panose="020F0502020204030204" pitchFamily="34" charset="0"/>
                <a:ea typeface="ＭＳ Ｐゴシック" panose="020B0600070205080204" pitchFamily="50" charset="-128"/>
              </a:defRPr>
            </a:lvl3pPr>
            <a:lvl4pPr marL="1640203" indent="-234314">
              <a:defRPr kumimoji="1">
                <a:solidFill>
                  <a:schemeClr val="tx1"/>
                </a:solidFill>
                <a:latin typeface="Calibri" panose="020F0502020204030204" pitchFamily="34" charset="0"/>
                <a:ea typeface="ＭＳ Ｐゴシック" panose="020B0600070205080204" pitchFamily="50" charset="-128"/>
              </a:defRPr>
            </a:lvl4pPr>
            <a:lvl5pPr marL="2108833" indent="-234314">
              <a:defRPr kumimoji="1">
                <a:solidFill>
                  <a:schemeClr val="tx1"/>
                </a:solidFill>
                <a:latin typeface="Calibri" panose="020F0502020204030204" pitchFamily="34" charset="0"/>
                <a:ea typeface="ＭＳ Ｐゴシック" panose="020B0600070205080204" pitchFamily="50" charset="-128"/>
              </a:defRPr>
            </a:lvl5pPr>
            <a:lvl6pPr marL="2577463" indent="-234314"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3046092" indent="-234314"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514722" indent="-234314"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983352" indent="-234314"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fld id="{564A2F55-AD03-46BF-B895-179D8747FEF5}" type="slidenum">
              <a:rPr lang="en-US" altLang="ja-JP" smtClean="0"/>
              <a:pPr/>
              <a:t>47</a:t>
            </a:fld>
            <a:endParaRPr lang="en-US" altLang="ja-JP"/>
          </a:p>
        </p:txBody>
      </p:sp>
      <p:sp>
        <p:nvSpPr>
          <p:cNvPr id="125956" name="Rectangle 3">
            <a:extLst>
              <a:ext uri="{FF2B5EF4-FFF2-40B4-BE49-F238E27FC236}">
                <a16:creationId xmlns="" xmlns:a16="http://schemas.microsoft.com/office/drawing/2014/main" id="{F51084B7-A8FE-4E61-8B9F-E773EC329958}"/>
              </a:ext>
            </a:extLst>
          </p:cNvPr>
          <p:cNvSpPr>
            <a:spLocks noGrp="1" noChangeArrowheads="1"/>
          </p:cNvSpPr>
          <p:nvPr>
            <p:ph type="body" idx="1"/>
          </p:nvPr>
        </p:nvSpPr>
        <p:spPr/>
        <p:txBody>
          <a:bodyPr/>
          <a:lstStyle/>
          <a:p>
            <a:pPr algn="just">
              <a:spcBef>
                <a:spcPts val="0"/>
              </a:spcBef>
            </a:pPr>
            <a:r>
              <a:rPr lang="ja-JP" altLang="en-US" dirty="0"/>
              <a:t>（スライドを順次紹介していきます。地域に応じて、あるいは実際にあったケースを参考にしながら適宜アレンジしてください）</a:t>
            </a:r>
            <a:endParaRPr lang="en-US" altLang="ja-JP" dirty="0"/>
          </a:p>
          <a:p>
            <a:pPr algn="just">
              <a:spcBef>
                <a:spcPts val="0"/>
              </a:spcBef>
            </a:pPr>
            <a:endParaRPr lang="ja-JP" altLang="en-US" dirty="0"/>
          </a:p>
          <a:p>
            <a:pPr algn="just">
              <a:spcBef>
                <a:spcPts val="0"/>
              </a:spcBef>
            </a:pPr>
            <a:endParaRPr lang="ja-JP" altLang="en-US" dirty="0"/>
          </a:p>
        </p:txBody>
      </p:sp>
      <p:sp>
        <p:nvSpPr>
          <p:cNvPr id="4" name="スライド イメージ プレースホルダー 3"/>
          <p:cNvSpPr>
            <a:spLocks noGrp="1" noRot="1" noChangeAspect="1"/>
          </p:cNvSpPr>
          <p:nvPr>
            <p:ph type="sldImg"/>
          </p:nvPr>
        </p:nvSpPr>
        <p:spPr/>
      </p:sp>
    </p:spTree>
    <p:extLst>
      <p:ext uri="{BB962C8B-B14F-4D97-AF65-F5344CB8AC3E}">
        <p14:creationId xmlns:p14="http://schemas.microsoft.com/office/powerpoint/2010/main" val="3777989238"/>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2" name="Rectangle 7">
            <a:extLst>
              <a:ext uri="{FF2B5EF4-FFF2-40B4-BE49-F238E27FC236}">
                <a16:creationId xmlns="" xmlns:a16="http://schemas.microsoft.com/office/drawing/2014/main" id="{28C5516F-939C-4461-8021-8B2E1E1D5873}"/>
              </a:ext>
            </a:extLst>
          </p:cNvPr>
          <p:cNvSpPr>
            <a:spLocks noGrp="1" noChangeArrowheads="1"/>
          </p:cNvSpPr>
          <p:nvPr>
            <p:ph type="sldNum" sz="quarter" idx="5"/>
          </p:nvPr>
        </p:nvSpPr>
        <p:spPr/>
        <p:txBody>
          <a:bodyPr/>
          <a:lstStyle>
            <a:lvl1pPr>
              <a:defRPr kumimoji="1">
                <a:solidFill>
                  <a:schemeClr val="tx1"/>
                </a:solidFill>
                <a:latin typeface="Calibri" panose="020F0502020204030204" pitchFamily="34" charset="0"/>
                <a:ea typeface="ＭＳ Ｐゴシック" panose="020B0600070205080204" pitchFamily="50" charset="-128"/>
              </a:defRPr>
            </a:lvl1pPr>
            <a:lvl2pPr marL="761523" indent="-292893">
              <a:defRPr kumimoji="1">
                <a:solidFill>
                  <a:schemeClr val="tx1"/>
                </a:solidFill>
                <a:latin typeface="Calibri" panose="020F0502020204030204" pitchFamily="34" charset="0"/>
                <a:ea typeface="ＭＳ Ｐゴシック" panose="020B0600070205080204" pitchFamily="50" charset="-128"/>
              </a:defRPr>
            </a:lvl2pPr>
            <a:lvl3pPr marL="1171574" indent="-234314">
              <a:defRPr kumimoji="1">
                <a:solidFill>
                  <a:schemeClr val="tx1"/>
                </a:solidFill>
                <a:latin typeface="Calibri" panose="020F0502020204030204" pitchFamily="34" charset="0"/>
                <a:ea typeface="ＭＳ Ｐゴシック" panose="020B0600070205080204" pitchFamily="50" charset="-128"/>
              </a:defRPr>
            </a:lvl3pPr>
            <a:lvl4pPr marL="1640203" indent="-234314">
              <a:defRPr kumimoji="1">
                <a:solidFill>
                  <a:schemeClr val="tx1"/>
                </a:solidFill>
                <a:latin typeface="Calibri" panose="020F0502020204030204" pitchFamily="34" charset="0"/>
                <a:ea typeface="ＭＳ Ｐゴシック" panose="020B0600070205080204" pitchFamily="50" charset="-128"/>
              </a:defRPr>
            </a:lvl4pPr>
            <a:lvl5pPr marL="2108833" indent="-234314">
              <a:defRPr kumimoji="1">
                <a:solidFill>
                  <a:schemeClr val="tx1"/>
                </a:solidFill>
                <a:latin typeface="Calibri" panose="020F0502020204030204" pitchFamily="34" charset="0"/>
                <a:ea typeface="ＭＳ Ｐゴシック" panose="020B0600070205080204" pitchFamily="50" charset="-128"/>
              </a:defRPr>
            </a:lvl5pPr>
            <a:lvl6pPr marL="2577463" indent="-234314"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3046092" indent="-234314"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514722" indent="-234314"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983352" indent="-234314"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fld id="{ED4F8ECB-59AE-43EF-9471-5E1ABAC74F98}" type="slidenum">
              <a:rPr lang="en-US" altLang="ja-JP" smtClean="0"/>
              <a:pPr/>
              <a:t>48</a:t>
            </a:fld>
            <a:endParaRPr lang="en-US" altLang="ja-JP"/>
          </a:p>
        </p:txBody>
      </p:sp>
      <p:sp>
        <p:nvSpPr>
          <p:cNvPr id="128004" name="Rectangle 3">
            <a:extLst>
              <a:ext uri="{FF2B5EF4-FFF2-40B4-BE49-F238E27FC236}">
                <a16:creationId xmlns="" xmlns:a16="http://schemas.microsoft.com/office/drawing/2014/main" id="{E3E5A2E8-CCB4-4337-8A2D-D957CBC191E4}"/>
              </a:ext>
            </a:extLst>
          </p:cNvPr>
          <p:cNvSpPr>
            <a:spLocks noGrp="1" noChangeArrowheads="1"/>
          </p:cNvSpPr>
          <p:nvPr>
            <p:ph type="body" idx="1"/>
          </p:nvPr>
        </p:nvSpPr>
        <p:spPr/>
        <p:txBody>
          <a:bodyPr/>
          <a:lstStyle/>
          <a:p>
            <a:pPr algn="just">
              <a:spcBef>
                <a:spcPts val="0"/>
              </a:spcBef>
            </a:pPr>
            <a:r>
              <a:rPr lang="ja-JP" altLang="en-US" dirty="0"/>
              <a:t>（スライドを順次紹介していきます。地域に応じて、あるいは実際にあったケースを参考にしながら適宜アレンジしてください）</a:t>
            </a:r>
            <a:endParaRPr lang="en-US" altLang="ja-JP" dirty="0"/>
          </a:p>
          <a:p>
            <a:pPr algn="just">
              <a:spcBef>
                <a:spcPts val="0"/>
              </a:spcBef>
            </a:pPr>
            <a:endParaRPr lang="ja-JP" altLang="en-US" dirty="0"/>
          </a:p>
        </p:txBody>
      </p:sp>
      <p:sp>
        <p:nvSpPr>
          <p:cNvPr id="4" name="スライド イメージ プレースホルダー 3"/>
          <p:cNvSpPr>
            <a:spLocks noGrp="1" noRot="1" noChangeAspect="1"/>
          </p:cNvSpPr>
          <p:nvPr>
            <p:ph type="sldImg"/>
          </p:nvPr>
        </p:nvSpPr>
        <p:spPr/>
      </p:sp>
    </p:spTree>
    <p:extLst>
      <p:ext uri="{BB962C8B-B14F-4D97-AF65-F5344CB8AC3E}">
        <p14:creationId xmlns:p14="http://schemas.microsoft.com/office/powerpoint/2010/main" val="1352497697"/>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7">
            <a:extLst>
              <a:ext uri="{FF2B5EF4-FFF2-40B4-BE49-F238E27FC236}">
                <a16:creationId xmlns="" xmlns:a16="http://schemas.microsoft.com/office/drawing/2014/main" id="{07B17C75-58A1-45DD-9390-DF7793DD3B92}"/>
              </a:ext>
            </a:extLst>
          </p:cNvPr>
          <p:cNvSpPr>
            <a:spLocks noGrp="1" noChangeArrowheads="1"/>
          </p:cNvSpPr>
          <p:nvPr>
            <p:ph type="sldNum" sz="quarter" idx="5"/>
          </p:nvPr>
        </p:nvSpPr>
        <p:spPr/>
        <p:txBody>
          <a:bodyPr/>
          <a:lstStyle>
            <a:lvl1pPr>
              <a:defRPr kumimoji="1">
                <a:solidFill>
                  <a:schemeClr val="tx1"/>
                </a:solidFill>
                <a:latin typeface="Calibri" panose="020F0502020204030204" pitchFamily="34" charset="0"/>
                <a:ea typeface="ＭＳ Ｐゴシック" panose="020B0600070205080204" pitchFamily="50" charset="-128"/>
              </a:defRPr>
            </a:lvl1pPr>
            <a:lvl2pPr marL="761523" indent="-292893">
              <a:defRPr kumimoji="1">
                <a:solidFill>
                  <a:schemeClr val="tx1"/>
                </a:solidFill>
                <a:latin typeface="Calibri" panose="020F0502020204030204" pitchFamily="34" charset="0"/>
                <a:ea typeface="ＭＳ Ｐゴシック" panose="020B0600070205080204" pitchFamily="50" charset="-128"/>
              </a:defRPr>
            </a:lvl2pPr>
            <a:lvl3pPr marL="1171574" indent="-234314">
              <a:defRPr kumimoji="1">
                <a:solidFill>
                  <a:schemeClr val="tx1"/>
                </a:solidFill>
                <a:latin typeface="Calibri" panose="020F0502020204030204" pitchFamily="34" charset="0"/>
                <a:ea typeface="ＭＳ Ｐゴシック" panose="020B0600070205080204" pitchFamily="50" charset="-128"/>
              </a:defRPr>
            </a:lvl3pPr>
            <a:lvl4pPr marL="1640203" indent="-234314">
              <a:defRPr kumimoji="1">
                <a:solidFill>
                  <a:schemeClr val="tx1"/>
                </a:solidFill>
                <a:latin typeface="Calibri" panose="020F0502020204030204" pitchFamily="34" charset="0"/>
                <a:ea typeface="ＭＳ Ｐゴシック" panose="020B0600070205080204" pitchFamily="50" charset="-128"/>
              </a:defRPr>
            </a:lvl4pPr>
            <a:lvl5pPr marL="2108833" indent="-234314">
              <a:defRPr kumimoji="1">
                <a:solidFill>
                  <a:schemeClr val="tx1"/>
                </a:solidFill>
                <a:latin typeface="Calibri" panose="020F0502020204030204" pitchFamily="34" charset="0"/>
                <a:ea typeface="ＭＳ Ｐゴシック" panose="020B0600070205080204" pitchFamily="50" charset="-128"/>
              </a:defRPr>
            </a:lvl5pPr>
            <a:lvl6pPr marL="2577463" indent="-234314"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3046092" indent="-234314"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514722" indent="-234314"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983352" indent="-234314"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fld id="{444EECD3-85AE-4D75-83E6-ED3824898D83}" type="slidenum">
              <a:rPr lang="en-US" altLang="ja-JP" smtClean="0"/>
              <a:pPr/>
              <a:t>49</a:t>
            </a:fld>
            <a:endParaRPr lang="en-US" altLang="ja-JP"/>
          </a:p>
        </p:txBody>
      </p:sp>
      <p:sp>
        <p:nvSpPr>
          <p:cNvPr id="130052" name="Rectangle 3">
            <a:extLst>
              <a:ext uri="{FF2B5EF4-FFF2-40B4-BE49-F238E27FC236}">
                <a16:creationId xmlns="" xmlns:a16="http://schemas.microsoft.com/office/drawing/2014/main" id="{286DA39E-6A15-425B-A02D-E17C156179A4}"/>
              </a:ext>
            </a:extLst>
          </p:cNvPr>
          <p:cNvSpPr>
            <a:spLocks noGrp="1" noChangeArrowheads="1"/>
          </p:cNvSpPr>
          <p:nvPr>
            <p:ph type="body" idx="1"/>
          </p:nvPr>
        </p:nvSpPr>
        <p:spPr/>
        <p:txBody>
          <a:bodyPr/>
          <a:lstStyle/>
          <a:p>
            <a:pPr algn="just">
              <a:spcBef>
                <a:spcPts val="0"/>
              </a:spcBef>
            </a:pPr>
            <a:r>
              <a:rPr lang="ja-JP" altLang="en-US" dirty="0"/>
              <a:t>現在のあなたの置かれた状況でこのようなことが起こった場合は、何が困りますか？</a:t>
            </a:r>
            <a:endParaRPr lang="en-US" altLang="ja-JP" dirty="0"/>
          </a:p>
          <a:p>
            <a:pPr algn="just">
              <a:spcBef>
                <a:spcPts val="0"/>
              </a:spcBef>
            </a:pPr>
            <a:r>
              <a:rPr lang="ja-JP" altLang="en-US" dirty="0"/>
              <a:t>あなたや家族の立場で困ること、ご本人の立場で困ること、不安なことなどを挙げてみましょう。</a:t>
            </a:r>
            <a:endParaRPr lang="en-US" altLang="ja-JP" dirty="0"/>
          </a:p>
          <a:p>
            <a:endParaRPr lang="ja-JP" altLang="en-US" dirty="0"/>
          </a:p>
        </p:txBody>
      </p:sp>
      <p:sp>
        <p:nvSpPr>
          <p:cNvPr id="4" name="スライド イメージ プレースホルダー 3"/>
          <p:cNvSpPr>
            <a:spLocks noGrp="1" noRot="1" noChangeAspect="1"/>
          </p:cNvSpPr>
          <p:nvPr>
            <p:ph type="sldImg"/>
          </p:nvPr>
        </p:nvSpPr>
        <p:spPr/>
      </p:sp>
    </p:spTree>
    <p:extLst>
      <p:ext uri="{BB962C8B-B14F-4D97-AF65-F5344CB8AC3E}">
        <p14:creationId xmlns:p14="http://schemas.microsoft.com/office/powerpoint/2010/main" val="368545431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a:extLst>
              <a:ext uri="{FF2B5EF4-FFF2-40B4-BE49-F238E27FC236}">
                <a16:creationId xmlns="" xmlns:a16="http://schemas.microsoft.com/office/drawing/2014/main" id="{51C68A0C-B661-4077-B91D-1BB35F0A26C9}"/>
              </a:ext>
            </a:extLst>
          </p:cNvPr>
          <p:cNvSpPr>
            <a:spLocks noGrp="1" noChangeArrowheads="1"/>
          </p:cNvSpPr>
          <p:nvPr>
            <p:ph type="sldNum" sz="quarter" idx="5"/>
          </p:nvPr>
        </p:nvSpPr>
        <p:spPr/>
        <p:txBody>
          <a:bodyPr/>
          <a:lstStyle>
            <a:lvl1pPr>
              <a:defRPr kumimoji="1">
                <a:solidFill>
                  <a:schemeClr val="tx1"/>
                </a:solidFill>
                <a:latin typeface="Calibri" panose="020F0502020204030204" pitchFamily="34" charset="0"/>
                <a:ea typeface="ＭＳ Ｐゴシック" panose="020B0600070205080204" pitchFamily="50" charset="-128"/>
              </a:defRPr>
            </a:lvl1pPr>
            <a:lvl2pPr marL="761523" indent="-292893">
              <a:defRPr kumimoji="1">
                <a:solidFill>
                  <a:schemeClr val="tx1"/>
                </a:solidFill>
                <a:latin typeface="Calibri" panose="020F0502020204030204" pitchFamily="34" charset="0"/>
                <a:ea typeface="ＭＳ Ｐゴシック" panose="020B0600070205080204" pitchFamily="50" charset="-128"/>
              </a:defRPr>
            </a:lvl2pPr>
            <a:lvl3pPr marL="1171574" indent="-234314">
              <a:defRPr kumimoji="1">
                <a:solidFill>
                  <a:schemeClr val="tx1"/>
                </a:solidFill>
                <a:latin typeface="Calibri" panose="020F0502020204030204" pitchFamily="34" charset="0"/>
                <a:ea typeface="ＭＳ Ｐゴシック" panose="020B0600070205080204" pitchFamily="50" charset="-128"/>
              </a:defRPr>
            </a:lvl3pPr>
            <a:lvl4pPr marL="1640203" indent="-234314">
              <a:defRPr kumimoji="1">
                <a:solidFill>
                  <a:schemeClr val="tx1"/>
                </a:solidFill>
                <a:latin typeface="Calibri" panose="020F0502020204030204" pitchFamily="34" charset="0"/>
                <a:ea typeface="ＭＳ Ｐゴシック" panose="020B0600070205080204" pitchFamily="50" charset="-128"/>
              </a:defRPr>
            </a:lvl4pPr>
            <a:lvl5pPr marL="2108833" indent="-234314">
              <a:defRPr kumimoji="1">
                <a:solidFill>
                  <a:schemeClr val="tx1"/>
                </a:solidFill>
                <a:latin typeface="Calibri" panose="020F0502020204030204" pitchFamily="34" charset="0"/>
                <a:ea typeface="ＭＳ Ｐゴシック" panose="020B0600070205080204" pitchFamily="50" charset="-128"/>
              </a:defRPr>
            </a:lvl5pPr>
            <a:lvl6pPr marL="2577463" indent="-234314"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3046092" indent="-234314"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514722" indent="-234314"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983352" indent="-234314"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fld id="{AE402DC0-37F1-47B9-9A93-656974D4482E}" type="slidenum">
              <a:rPr lang="en-US" altLang="ja-JP" smtClean="0"/>
              <a:pPr/>
              <a:t>5</a:t>
            </a:fld>
            <a:endParaRPr lang="en-US" altLang="ja-JP"/>
          </a:p>
        </p:txBody>
      </p:sp>
      <p:sp>
        <p:nvSpPr>
          <p:cNvPr id="39940" name="Rectangle 3">
            <a:extLst>
              <a:ext uri="{FF2B5EF4-FFF2-40B4-BE49-F238E27FC236}">
                <a16:creationId xmlns="" xmlns:a16="http://schemas.microsoft.com/office/drawing/2014/main" id="{36A4DB28-6699-458C-AD0C-6B8BEF8BC09C}"/>
              </a:ext>
            </a:extLst>
          </p:cNvPr>
          <p:cNvSpPr>
            <a:spLocks noGrp="1" noChangeArrowheads="1"/>
          </p:cNvSpPr>
          <p:nvPr>
            <p:ph type="body" idx="1"/>
          </p:nvPr>
        </p:nvSpPr>
        <p:spPr/>
        <p:txBody>
          <a:bodyPr/>
          <a:lstStyle/>
          <a:p>
            <a:pPr algn="just">
              <a:spcBef>
                <a:spcPts val="0"/>
              </a:spcBef>
            </a:pPr>
            <a:r>
              <a:rPr lang="ja-JP" altLang="en-US" dirty="0" smtClean="0"/>
              <a:t>同じ</a:t>
            </a:r>
            <a:r>
              <a:rPr lang="ja-JP" altLang="en-US" dirty="0"/>
              <a:t>調査によると、高齢者でも</a:t>
            </a:r>
            <a:r>
              <a:rPr lang="en-US" altLang="ja-JP" dirty="0"/>
              <a:t>5.5</a:t>
            </a:r>
            <a:r>
              <a:rPr lang="ja-JP" altLang="en-US" dirty="0"/>
              <a:t>％は</a:t>
            </a:r>
            <a:r>
              <a:rPr lang="en-US" altLang="ja-JP" dirty="0"/>
              <a:t>5</a:t>
            </a:r>
            <a:r>
              <a:rPr lang="ja-JP" altLang="en-US" dirty="0"/>
              <a:t>年以内に転居を経験しているそうです。子供と同居するためという理由は</a:t>
            </a:r>
            <a:r>
              <a:rPr lang="en-US" altLang="ja-JP" dirty="0"/>
              <a:t>0.5%</a:t>
            </a:r>
            <a:r>
              <a:rPr lang="ja-JP" altLang="en-US" dirty="0"/>
              <a:t>ですが、高齢者人口</a:t>
            </a:r>
            <a:r>
              <a:rPr lang="en-US" altLang="ja-JP" dirty="0"/>
              <a:t>3450</a:t>
            </a:r>
            <a:r>
              <a:rPr lang="ja-JP" altLang="en-US" dirty="0"/>
              <a:t>万人ですので、年間</a:t>
            </a:r>
            <a:r>
              <a:rPr lang="en-US" altLang="ja-JP" dirty="0"/>
              <a:t>3</a:t>
            </a:r>
            <a:r>
              <a:rPr lang="ja-JP" altLang="en-US" dirty="0"/>
              <a:t>万</a:t>
            </a:r>
            <a:r>
              <a:rPr lang="en-US" altLang="ja-JP" dirty="0"/>
              <a:t>5</a:t>
            </a:r>
            <a:r>
              <a:rPr lang="ja-JP" altLang="en-US" dirty="0"/>
              <a:t>千人が子供の呼び寄せに応じていることになります。生活環境上、健康上、という理由の中には呼び寄せもあると思われますので、多く見積もると年間</a:t>
            </a:r>
            <a:r>
              <a:rPr lang="en-US" altLang="ja-JP" dirty="0"/>
              <a:t>11</a:t>
            </a:r>
            <a:r>
              <a:rPr lang="ja-JP" altLang="en-US" dirty="0"/>
              <a:t>万人もの高齢者が呼び寄せられている可能性があります。</a:t>
            </a:r>
          </a:p>
        </p:txBody>
      </p:sp>
      <p:sp>
        <p:nvSpPr>
          <p:cNvPr id="4" name="スライド イメージ プレースホルダー 3"/>
          <p:cNvSpPr>
            <a:spLocks noGrp="1" noRot="1" noChangeAspect="1"/>
          </p:cNvSpPr>
          <p:nvPr>
            <p:ph type="sldImg"/>
          </p:nvPr>
        </p:nvSpPr>
        <p:spPr/>
      </p:sp>
    </p:spTree>
    <p:extLst>
      <p:ext uri="{BB962C8B-B14F-4D97-AF65-F5344CB8AC3E}">
        <p14:creationId xmlns:p14="http://schemas.microsoft.com/office/powerpoint/2010/main" val="3772322030"/>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6" name="Rectangle 7">
            <a:extLst>
              <a:ext uri="{FF2B5EF4-FFF2-40B4-BE49-F238E27FC236}">
                <a16:creationId xmlns="" xmlns:a16="http://schemas.microsoft.com/office/drawing/2014/main" id="{B8FA39F8-4A08-4FE8-A635-5599FDF17276}"/>
              </a:ext>
            </a:extLst>
          </p:cNvPr>
          <p:cNvSpPr>
            <a:spLocks noGrp="1" noChangeArrowheads="1"/>
          </p:cNvSpPr>
          <p:nvPr>
            <p:ph type="sldNum" sz="quarter" idx="5"/>
          </p:nvPr>
        </p:nvSpPr>
        <p:spPr/>
        <p:txBody>
          <a:bodyPr/>
          <a:lstStyle>
            <a:lvl1pPr>
              <a:defRPr kumimoji="1">
                <a:solidFill>
                  <a:schemeClr val="tx1"/>
                </a:solidFill>
                <a:latin typeface="Calibri" panose="020F0502020204030204" pitchFamily="34" charset="0"/>
                <a:ea typeface="ＭＳ Ｐゴシック" panose="020B0600070205080204" pitchFamily="50" charset="-128"/>
              </a:defRPr>
            </a:lvl1pPr>
            <a:lvl2pPr marL="761523" indent="-292893">
              <a:defRPr kumimoji="1">
                <a:solidFill>
                  <a:schemeClr val="tx1"/>
                </a:solidFill>
                <a:latin typeface="Calibri" panose="020F0502020204030204" pitchFamily="34" charset="0"/>
                <a:ea typeface="ＭＳ Ｐゴシック" panose="020B0600070205080204" pitchFamily="50" charset="-128"/>
              </a:defRPr>
            </a:lvl2pPr>
            <a:lvl3pPr marL="1171574" indent="-234314">
              <a:defRPr kumimoji="1">
                <a:solidFill>
                  <a:schemeClr val="tx1"/>
                </a:solidFill>
                <a:latin typeface="Calibri" panose="020F0502020204030204" pitchFamily="34" charset="0"/>
                <a:ea typeface="ＭＳ Ｐゴシック" panose="020B0600070205080204" pitchFamily="50" charset="-128"/>
              </a:defRPr>
            </a:lvl3pPr>
            <a:lvl4pPr marL="1640203" indent="-234314">
              <a:defRPr kumimoji="1">
                <a:solidFill>
                  <a:schemeClr val="tx1"/>
                </a:solidFill>
                <a:latin typeface="Calibri" panose="020F0502020204030204" pitchFamily="34" charset="0"/>
                <a:ea typeface="ＭＳ Ｐゴシック" panose="020B0600070205080204" pitchFamily="50" charset="-128"/>
              </a:defRPr>
            </a:lvl4pPr>
            <a:lvl5pPr marL="2108833" indent="-234314">
              <a:defRPr kumimoji="1">
                <a:solidFill>
                  <a:schemeClr val="tx1"/>
                </a:solidFill>
                <a:latin typeface="Calibri" panose="020F0502020204030204" pitchFamily="34" charset="0"/>
                <a:ea typeface="ＭＳ Ｐゴシック" panose="020B0600070205080204" pitchFamily="50" charset="-128"/>
              </a:defRPr>
            </a:lvl5pPr>
            <a:lvl6pPr marL="2577463" indent="-234314"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3046092" indent="-234314"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514722" indent="-234314"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983352" indent="-234314"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fld id="{F5357C35-075C-47C6-974E-18AF3A370DCA}" type="slidenum">
              <a:rPr lang="en-US" altLang="ja-JP" smtClean="0"/>
              <a:pPr/>
              <a:t>50</a:t>
            </a:fld>
            <a:endParaRPr lang="en-US" altLang="ja-JP"/>
          </a:p>
        </p:txBody>
      </p:sp>
      <p:sp>
        <p:nvSpPr>
          <p:cNvPr id="3" name="スライド イメージ プレースホルダー 2"/>
          <p:cNvSpPr>
            <a:spLocks noGrp="1" noRot="1" noChangeAspect="1"/>
          </p:cNvSpPr>
          <p:nvPr>
            <p:ph type="sldImg"/>
          </p:nvPr>
        </p:nvSpPr>
        <p:spPr/>
      </p:sp>
      <p:sp>
        <p:nvSpPr>
          <p:cNvPr id="4" name="ノート プレースホルダー 3"/>
          <p:cNvSpPr>
            <a:spLocks noGrp="1"/>
          </p:cNvSpPr>
          <p:nvPr>
            <p:ph type="body" idx="1"/>
          </p:nvPr>
        </p:nvSpPr>
        <p:spPr/>
        <p:txBody>
          <a:bodyPr/>
          <a:lstStyle/>
          <a:p>
            <a:endParaRPr kumimoji="1" lang="ja-JP" altLang="en-US"/>
          </a:p>
        </p:txBody>
      </p:sp>
    </p:spTree>
    <p:extLst>
      <p:ext uri="{BB962C8B-B14F-4D97-AF65-F5344CB8AC3E}">
        <p14:creationId xmlns:p14="http://schemas.microsoft.com/office/powerpoint/2010/main" val="2556017497"/>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194" name="Rectangle 7">
            <a:extLst>
              <a:ext uri="{FF2B5EF4-FFF2-40B4-BE49-F238E27FC236}">
                <a16:creationId xmlns="" xmlns:a16="http://schemas.microsoft.com/office/drawing/2014/main" id="{9C5C66C7-557B-4D9C-A314-BF351146C711}"/>
              </a:ext>
            </a:extLst>
          </p:cNvPr>
          <p:cNvSpPr>
            <a:spLocks noGrp="1" noChangeArrowheads="1"/>
          </p:cNvSpPr>
          <p:nvPr>
            <p:ph type="sldNum" sz="quarter" idx="5"/>
          </p:nvPr>
        </p:nvSpPr>
        <p:spPr/>
        <p:txBody>
          <a:bodyPr/>
          <a:lstStyle>
            <a:lvl1pPr>
              <a:defRPr kumimoji="1">
                <a:solidFill>
                  <a:schemeClr val="tx1"/>
                </a:solidFill>
                <a:latin typeface="Calibri" panose="020F0502020204030204" pitchFamily="34" charset="0"/>
                <a:ea typeface="ＭＳ Ｐゴシック" panose="020B0600070205080204" pitchFamily="50" charset="-128"/>
              </a:defRPr>
            </a:lvl1pPr>
            <a:lvl2pPr marL="761523" indent="-292893">
              <a:defRPr kumimoji="1">
                <a:solidFill>
                  <a:schemeClr val="tx1"/>
                </a:solidFill>
                <a:latin typeface="Calibri" panose="020F0502020204030204" pitchFamily="34" charset="0"/>
                <a:ea typeface="ＭＳ Ｐゴシック" panose="020B0600070205080204" pitchFamily="50" charset="-128"/>
              </a:defRPr>
            </a:lvl2pPr>
            <a:lvl3pPr marL="1171574" indent="-234314">
              <a:defRPr kumimoji="1">
                <a:solidFill>
                  <a:schemeClr val="tx1"/>
                </a:solidFill>
                <a:latin typeface="Calibri" panose="020F0502020204030204" pitchFamily="34" charset="0"/>
                <a:ea typeface="ＭＳ Ｐゴシック" panose="020B0600070205080204" pitchFamily="50" charset="-128"/>
              </a:defRPr>
            </a:lvl3pPr>
            <a:lvl4pPr marL="1640203" indent="-234314">
              <a:defRPr kumimoji="1">
                <a:solidFill>
                  <a:schemeClr val="tx1"/>
                </a:solidFill>
                <a:latin typeface="Calibri" panose="020F0502020204030204" pitchFamily="34" charset="0"/>
                <a:ea typeface="ＭＳ Ｐゴシック" panose="020B0600070205080204" pitchFamily="50" charset="-128"/>
              </a:defRPr>
            </a:lvl4pPr>
            <a:lvl5pPr marL="2108833" indent="-234314">
              <a:defRPr kumimoji="1">
                <a:solidFill>
                  <a:schemeClr val="tx1"/>
                </a:solidFill>
                <a:latin typeface="Calibri" panose="020F0502020204030204" pitchFamily="34" charset="0"/>
                <a:ea typeface="ＭＳ Ｐゴシック" panose="020B0600070205080204" pitchFamily="50" charset="-128"/>
              </a:defRPr>
            </a:lvl5pPr>
            <a:lvl6pPr marL="2577463" indent="-234314"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3046092" indent="-234314"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514722" indent="-234314"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983352" indent="-234314"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fld id="{80A85276-7884-48C5-B040-CA7C3F52ADC6}" type="slidenum">
              <a:rPr lang="en-US" altLang="ja-JP" smtClean="0"/>
              <a:pPr/>
              <a:t>51</a:t>
            </a:fld>
            <a:endParaRPr lang="en-US" altLang="ja-JP"/>
          </a:p>
        </p:txBody>
      </p:sp>
      <p:sp>
        <p:nvSpPr>
          <p:cNvPr id="136196" name="Rectangle 3">
            <a:extLst>
              <a:ext uri="{FF2B5EF4-FFF2-40B4-BE49-F238E27FC236}">
                <a16:creationId xmlns="" xmlns:a16="http://schemas.microsoft.com/office/drawing/2014/main" id="{69F0214E-41BB-4046-95A7-C844037C3561}"/>
              </a:ext>
            </a:extLst>
          </p:cNvPr>
          <p:cNvSpPr>
            <a:spLocks noGrp="1" noChangeArrowheads="1"/>
          </p:cNvSpPr>
          <p:nvPr>
            <p:ph type="body" idx="1"/>
          </p:nvPr>
        </p:nvSpPr>
        <p:spPr/>
        <p:txBody>
          <a:bodyPr/>
          <a:lstStyle/>
          <a:p>
            <a:pPr algn="just">
              <a:spcBef>
                <a:spcPts val="0"/>
              </a:spcBef>
            </a:pPr>
            <a:r>
              <a:rPr lang="ja-JP" altLang="en-US" dirty="0"/>
              <a:t>ここからは、いよいよ介護が必要になった方を抱えた場合の、上手にやっていくコツをお伝えします。</a:t>
            </a:r>
          </a:p>
        </p:txBody>
      </p:sp>
      <p:sp>
        <p:nvSpPr>
          <p:cNvPr id="4" name="スライド イメージ プレースホルダー 3"/>
          <p:cNvSpPr>
            <a:spLocks noGrp="1" noRot="1" noChangeAspect="1"/>
          </p:cNvSpPr>
          <p:nvPr>
            <p:ph type="sldImg"/>
          </p:nvPr>
        </p:nvSpPr>
        <p:spPr/>
      </p:sp>
    </p:spTree>
    <p:extLst>
      <p:ext uri="{BB962C8B-B14F-4D97-AF65-F5344CB8AC3E}">
        <p14:creationId xmlns:p14="http://schemas.microsoft.com/office/powerpoint/2010/main" val="2641807541"/>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8" name="Rectangle 7">
            <a:extLst>
              <a:ext uri="{FF2B5EF4-FFF2-40B4-BE49-F238E27FC236}">
                <a16:creationId xmlns="" xmlns:a16="http://schemas.microsoft.com/office/drawing/2014/main" id="{9203B594-27DA-40F5-B5C6-A483165CF478}"/>
              </a:ext>
            </a:extLst>
          </p:cNvPr>
          <p:cNvSpPr>
            <a:spLocks noGrp="1" noChangeArrowheads="1"/>
          </p:cNvSpPr>
          <p:nvPr>
            <p:ph type="sldNum" sz="quarter" idx="5"/>
          </p:nvPr>
        </p:nvSpPr>
        <p:spPr/>
        <p:txBody>
          <a:bodyPr/>
          <a:lstStyle>
            <a:lvl1pPr>
              <a:defRPr kumimoji="1">
                <a:solidFill>
                  <a:schemeClr val="tx1"/>
                </a:solidFill>
                <a:latin typeface="Calibri" panose="020F0502020204030204" pitchFamily="34" charset="0"/>
                <a:ea typeface="ＭＳ Ｐゴシック" panose="020B0600070205080204" pitchFamily="50" charset="-128"/>
              </a:defRPr>
            </a:lvl1pPr>
            <a:lvl2pPr marL="761523" indent="-292893">
              <a:defRPr kumimoji="1">
                <a:solidFill>
                  <a:schemeClr val="tx1"/>
                </a:solidFill>
                <a:latin typeface="Calibri" panose="020F0502020204030204" pitchFamily="34" charset="0"/>
                <a:ea typeface="ＭＳ Ｐゴシック" panose="020B0600070205080204" pitchFamily="50" charset="-128"/>
              </a:defRPr>
            </a:lvl2pPr>
            <a:lvl3pPr marL="1171574" indent="-234314">
              <a:defRPr kumimoji="1">
                <a:solidFill>
                  <a:schemeClr val="tx1"/>
                </a:solidFill>
                <a:latin typeface="Calibri" panose="020F0502020204030204" pitchFamily="34" charset="0"/>
                <a:ea typeface="ＭＳ Ｐゴシック" panose="020B0600070205080204" pitchFamily="50" charset="-128"/>
              </a:defRPr>
            </a:lvl3pPr>
            <a:lvl4pPr marL="1640203" indent="-234314">
              <a:defRPr kumimoji="1">
                <a:solidFill>
                  <a:schemeClr val="tx1"/>
                </a:solidFill>
                <a:latin typeface="Calibri" panose="020F0502020204030204" pitchFamily="34" charset="0"/>
                <a:ea typeface="ＭＳ Ｐゴシック" panose="020B0600070205080204" pitchFamily="50" charset="-128"/>
              </a:defRPr>
            </a:lvl4pPr>
            <a:lvl5pPr marL="2108833" indent="-234314">
              <a:defRPr kumimoji="1">
                <a:solidFill>
                  <a:schemeClr val="tx1"/>
                </a:solidFill>
                <a:latin typeface="Calibri" panose="020F0502020204030204" pitchFamily="34" charset="0"/>
                <a:ea typeface="ＭＳ Ｐゴシック" panose="020B0600070205080204" pitchFamily="50" charset="-128"/>
              </a:defRPr>
            </a:lvl5pPr>
            <a:lvl6pPr marL="2577463" indent="-234314"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3046092" indent="-234314"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514722" indent="-234314"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983352" indent="-234314"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fld id="{0AA0D271-4FC4-4112-9333-71447849E0B9}" type="slidenum">
              <a:rPr lang="en-US" altLang="ja-JP" smtClean="0"/>
              <a:pPr/>
              <a:t>52</a:t>
            </a:fld>
            <a:endParaRPr lang="en-US" altLang="ja-JP"/>
          </a:p>
        </p:txBody>
      </p:sp>
      <p:sp>
        <p:nvSpPr>
          <p:cNvPr id="132100" name="Rectangle 3">
            <a:extLst>
              <a:ext uri="{FF2B5EF4-FFF2-40B4-BE49-F238E27FC236}">
                <a16:creationId xmlns="" xmlns:a16="http://schemas.microsoft.com/office/drawing/2014/main" id="{BA217D8A-C4E8-460D-B0FF-3302F084AB6B}"/>
              </a:ext>
            </a:extLst>
          </p:cNvPr>
          <p:cNvSpPr>
            <a:spLocks noGrp="1" noChangeArrowheads="1"/>
          </p:cNvSpPr>
          <p:nvPr>
            <p:ph type="body" idx="1"/>
          </p:nvPr>
        </p:nvSpPr>
        <p:spPr/>
        <p:txBody>
          <a:bodyPr/>
          <a:lstStyle/>
          <a:p>
            <a:pPr algn="just">
              <a:spcBef>
                <a:spcPts val="0"/>
              </a:spcBef>
            </a:pPr>
            <a:r>
              <a:rPr lang="ja-JP" altLang="en-US" dirty="0"/>
              <a:t>ご本人の不安、ご家族の不安、様々な心配ごとが出てきました。ここまでのレクチャーにもありましたように、頼るところがあることをお判りいただけているとは</a:t>
            </a:r>
            <a:r>
              <a:rPr lang="ja-JP" altLang="en-US" dirty="0" smtClean="0"/>
              <a:t>思います。</a:t>
            </a:r>
            <a:endParaRPr lang="en-US" altLang="ja-JP" dirty="0" smtClean="0"/>
          </a:p>
          <a:p>
            <a:pPr algn="just">
              <a:spcBef>
                <a:spcPts val="0"/>
              </a:spcBef>
            </a:pPr>
            <a:endParaRPr lang="en-US" altLang="ja-JP" dirty="0"/>
          </a:p>
          <a:p>
            <a:pPr algn="just">
              <a:spcBef>
                <a:spcPts val="0"/>
              </a:spcBef>
            </a:pPr>
            <a:r>
              <a:rPr lang="ja-JP" altLang="en-US" dirty="0"/>
              <a:t>ただ、離れて暮らしている家族としてはどうしたら解決していけるか、心配が膨らむことと</a:t>
            </a:r>
            <a:r>
              <a:rPr lang="ja-JP" altLang="en-US" dirty="0" smtClean="0"/>
              <a:t>思います。</a:t>
            </a:r>
            <a:endParaRPr lang="en-US" altLang="ja-JP" dirty="0" smtClean="0"/>
          </a:p>
          <a:p>
            <a:pPr algn="just">
              <a:spcBef>
                <a:spcPts val="0"/>
              </a:spcBef>
            </a:pPr>
            <a:endParaRPr lang="en-US" altLang="ja-JP" dirty="0" smtClean="0"/>
          </a:p>
          <a:p>
            <a:pPr algn="just">
              <a:spcBef>
                <a:spcPts val="0"/>
              </a:spcBef>
            </a:pPr>
            <a:r>
              <a:rPr lang="ja-JP" altLang="en-US" dirty="0" smtClean="0"/>
              <a:t>また</a:t>
            </a:r>
            <a:r>
              <a:rPr lang="ja-JP" altLang="en-US" dirty="0"/>
              <a:t>、介護する側の生活や仕事との両立についても悩んで</a:t>
            </a:r>
            <a:r>
              <a:rPr lang="ja-JP" altLang="en-US" dirty="0" smtClean="0"/>
              <a:t>しまいます。</a:t>
            </a:r>
            <a:endParaRPr lang="en-US" altLang="ja-JP" dirty="0"/>
          </a:p>
          <a:p>
            <a:pPr algn="just">
              <a:spcBef>
                <a:spcPts val="0"/>
              </a:spcBef>
            </a:pPr>
            <a:r>
              <a:rPr lang="ja-JP" altLang="en-US" dirty="0"/>
              <a:t>そうした心配が少ないうちから、上手に解決していくために、ここから考えて</a:t>
            </a:r>
            <a:r>
              <a:rPr lang="ja-JP" altLang="en-US" dirty="0" smtClean="0"/>
              <a:t>いきましょう。</a:t>
            </a:r>
            <a:endParaRPr lang="en-US" altLang="ja-JP" dirty="0"/>
          </a:p>
        </p:txBody>
      </p:sp>
      <p:sp>
        <p:nvSpPr>
          <p:cNvPr id="4" name="スライド イメージ プレースホルダー 3"/>
          <p:cNvSpPr>
            <a:spLocks noGrp="1" noRot="1" noChangeAspect="1"/>
          </p:cNvSpPr>
          <p:nvPr>
            <p:ph type="sldImg"/>
          </p:nvPr>
        </p:nvSpPr>
        <p:spPr/>
      </p:sp>
    </p:spTree>
    <p:extLst>
      <p:ext uri="{BB962C8B-B14F-4D97-AF65-F5344CB8AC3E}">
        <p14:creationId xmlns:p14="http://schemas.microsoft.com/office/powerpoint/2010/main" val="1070570073"/>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242" name="Rectangle 7">
            <a:extLst>
              <a:ext uri="{FF2B5EF4-FFF2-40B4-BE49-F238E27FC236}">
                <a16:creationId xmlns="" xmlns:a16="http://schemas.microsoft.com/office/drawing/2014/main" id="{649EF60A-4CB2-4CE6-90C5-C72B48A6A9E8}"/>
              </a:ext>
            </a:extLst>
          </p:cNvPr>
          <p:cNvSpPr>
            <a:spLocks noGrp="1" noChangeArrowheads="1"/>
          </p:cNvSpPr>
          <p:nvPr>
            <p:ph type="sldNum" sz="quarter" idx="5"/>
          </p:nvPr>
        </p:nvSpPr>
        <p:spPr/>
        <p:txBody>
          <a:bodyPr/>
          <a:lstStyle>
            <a:lvl1pPr>
              <a:defRPr kumimoji="1">
                <a:solidFill>
                  <a:schemeClr val="tx1"/>
                </a:solidFill>
                <a:latin typeface="Calibri" panose="020F0502020204030204" pitchFamily="34" charset="0"/>
                <a:ea typeface="ＭＳ Ｐゴシック" panose="020B0600070205080204" pitchFamily="50" charset="-128"/>
              </a:defRPr>
            </a:lvl1pPr>
            <a:lvl2pPr marL="761523" indent="-292893">
              <a:defRPr kumimoji="1">
                <a:solidFill>
                  <a:schemeClr val="tx1"/>
                </a:solidFill>
                <a:latin typeface="Calibri" panose="020F0502020204030204" pitchFamily="34" charset="0"/>
                <a:ea typeface="ＭＳ Ｐゴシック" panose="020B0600070205080204" pitchFamily="50" charset="-128"/>
              </a:defRPr>
            </a:lvl2pPr>
            <a:lvl3pPr marL="1171574" indent="-234314">
              <a:defRPr kumimoji="1">
                <a:solidFill>
                  <a:schemeClr val="tx1"/>
                </a:solidFill>
                <a:latin typeface="Calibri" panose="020F0502020204030204" pitchFamily="34" charset="0"/>
                <a:ea typeface="ＭＳ Ｐゴシック" panose="020B0600070205080204" pitchFamily="50" charset="-128"/>
              </a:defRPr>
            </a:lvl3pPr>
            <a:lvl4pPr marL="1640203" indent="-234314">
              <a:defRPr kumimoji="1">
                <a:solidFill>
                  <a:schemeClr val="tx1"/>
                </a:solidFill>
                <a:latin typeface="Calibri" panose="020F0502020204030204" pitchFamily="34" charset="0"/>
                <a:ea typeface="ＭＳ Ｐゴシック" panose="020B0600070205080204" pitchFamily="50" charset="-128"/>
              </a:defRPr>
            </a:lvl4pPr>
            <a:lvl5pPr marL="2108833" indent="-234314">
              <a:defRPr kumimoji="1">
                <a:solidFill>
                  <a:schemeClr val="tx1"/>
                </a:solidFill>
                <a:latin typeface="Calibri" panose="020F0502020204030204" pitchFamily="34" charset="0"/>
                <a:ea typeface="ＭＳ Ｐゴシック" panose="020B0600070205080204" pitchFamily="50" charset="-128"/>
              </a:defRPr>
            </a:lvl5pPr>
            <a:lvl6pPr marL="2577463" indent="-234314"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3046092" indent="-234314"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514722" indent="-234314"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983352" indent="-234314"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fld id="{06AF7C8F-1CF3-47A7-8F0C-7178AA731B6E}" type="slidenum">
              <a:rPr lang="en-US" altLang="ja-JP" smtClean="0"/>
              <a:pPr/>
              <a:t>53</a:t>
            </a:fld>
            <a:endParaRPr lang="en-US" altLang="ja-JP"/>
          </a:p>
        </p:txBody>
      </p:sp>
      <p:sp>
        <p:nvSpPr>
          <p:cNvPr id="138244" name="Rectangle 3">
            <a:extLst>
              <a:ext uri="{FF2B5EF4-FFF2-40B4-BE49-F238E27FC236}">
                <a16:creationId xmlns="" xmlns:a16="http://schemas.microsoft.com/office/drawing/2014/main" id="{AF1EDA8B-78AB-40C0-8383-811430E8BF3E}"/>
              </a:ext>
            </a:extLst>
          </p:cNvPr>
          <p:cNvSpPr>
            <a:spLocks noGrp="1" noChangeArrowheads="1"/>
          </p:cNvSpPr>
          <p:nvPr>
            <p:ph type="body" idx="1"/>
          </p:nvPr>
        </p:nvSpPr>
        <p:spPr/>
        <p:txBody>
          <a:bodyPr/>
          <a:lstStyle/>
          <a:p>
            <a:pPr algn="just">
              <a:spcBef>
                <a:spcPts val="0"/>
              </a:spcBef>
            </a:pPr>
            <a:r>
              <a:rPr lang="ja-JP" altLang="en-US" dirty="0"/>
              <a:t>では、グループワークで出てきた意見も参考にしながら、遠距離介護をうまくやっていくコツを考えていきましょう。まずは介護される本人や　家族の不安の内容を振り返ります。そして、介護をうまくやっていくポイントについて、さらに介護と仕事を両立するためのコツについてお話していきます。</a:t>
            </a:r>
            <a:endParaRPr lang="en-US" altLang="ja-JP" dirty="0"/>
          </a:p>
          <a:p>
            <a:endParaRPr lang="en-US" altLang="ja-JP" dirty="0"/>
          </a:p>
          <a:p>
            <a:endParaRPr lang="ja-JP" altLang="en-US" dirty="0"/>
          </a:p>
        </p:txBody>
      </p:sp>
      <p:sp>
        <p:nvSpPr>
          <p:cNvPr id="4" name="スライド イメージ プレースホルダー 3"/>
          <p:cNvSpPr>
            <a:spLocks noGrp="1" noRot="1" noChangeAspect="1"/>
          </p:cNvSpPr>
          <p:nvPr>
            <p:ph type="sldImg"/>
          </p:nvPr>
        </p:nvSpPr>
        <p:spPr/>
      </p:sp>
    </p:spTree>
    <p:extLst>
      <p:ext uri="{BB962C8B-B14F-4D97-AF65-F5344CB8AC3E}">
        <p14:creationId xmlns:p14="http://schemas.microsoft.com/office/powerpoint/2010/main" val="3770835079"/>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90" name="Rectangle 7">
            <a:extLst>
              <a:ext uri="{FF2B5EF4-FFF2-40B4-BE49-F238E27FC236}">
                <a16:creationId xmlns="" xmlns:a16="http://schemas.microsoft.com/office/drawing/2014/main" id="{5B7EE82A-D5CD-4215-8515-5CEA302CBC40}"/>
              </a:ext>
            </a:extLst>
          </p:cNvPr>
          <p:cNvSpPr>
            <a:spLocks noGrp="1" noChangeArrowheads="1"/>
          </p:cNvSpPr>
          <p:nvPr>
            <p:ph type="sldNum" sz="quarter" idx="5"/>
          </p:nvPr>
        </p:nvSpPr>
        <p:spPr/>
        <p:txBody>
          <a:bodyPr/>
          <a:lstStyle>
            <a:lvl1pPr>
              <a:defRPr kumimoji="1">
                <a:solidFill>
                  <a:schemeClr val="tx1"/>
                </a:solidFill>
                <a:latin typeface="Calibri" panose="020F0502020204030204" pitchFamily="34" charset="0"/>
                <a:ea typeface="ＭＳ Ｐゴシック" panose="020B0600070205080204" pitchFamily="50" charset="-128"/>
              </a:defRPr>
            </a:lvl1pPr>
            <a:lvl2pPr marL="761523" indent="-292893">
              <a:defRPr kumimoji="1">
                <a:solidFill>
                  <a:schemeClr val="tx1"/>
                </a:solidFill>
                <a:latin typeface="Calibri" panose="020F0502020204030204" pitchFamily="34" charset="0"/>
                <a:ea typeface="ＭＳ Ｐゴシック" panose="020B0600070205080204" pitchFamily="50" charset="-128"/>
              </a:defRPr>
            </a:lvl2pPr>
            <a:lvl3pPr marL="1171574" indent="-234314">
              <a:defRPr kumimoji="1">
                <a:solidFill>
                  <a:schemeClr val="tx1"/>
                </a:solidFill>
                <a:latin typeface="Calibri" panose="020F0502020204030204" pitchFamily="34" charset="0"/>
                <a:ea typeface="ＭＳ Ｐゴシック" panose="020B0600070205080204" pitchFamily="50" charset="-128"/>
              </a:defRPr>
            </a:lvl3pPr>
            <a:lvl4pPr marL="1640203" indent="-234314">
              <a:defRPr kumimoji="1">
                <a:solidFill>
                  <a:schemeClr val="tx1"/>
                </a:solidFill>
                <a:latin typeface="Calibri" panose="020F0502020204030204" pitchFamily="34" charset="0"/>
                <a:ea typeface="ＭＳ Ｐゴシック" panose="020B0600070205080204" pitchFamily="50" charset="-128"/>
              </a:defRPr>
            </a:lvl4pPr>
            <a:lvl5pPr marL="2108833" indent="-234314">
              <a:defRPr kumimoji="1">
                <a:solidFill>
                  <a:schemeClr val="tx1"/>
                </a:solidFill>
                <a:latin typeface="Calibri" panose="020F0502020204030204" pitchFamily="34" charset="0"/>
                <a:ea typeface="ＭＳ Ｐゴシック" panose="020B0600070205080204" pitchFamily="50" charset="-128"/>
              </a:defRPr>
            </a:lvl5pPr>
            <a:lvl6pPr marL="2577463" indent="-234314"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3046092" indent="-234314"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514722" indent="-234314"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983352" indent="-234314"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fld id="{691CE8FA-4F42-4413-BC7E-39B0DB883938}" type="slidenum">
              <a:rPr lang="en-US" altLang="ja-JP" smtClean="0"/>
              <a:pPr/>
              <a:t>54</a:t>
            </a:fld>
            <a:endParaRPr lang="en-US" altLang="ja-JP"/>
          </a:p>
        </p:txBody>
      </p:sp>
      <p:sp>
        <p:nvSpPr>
          <p:cNvPr id="140292" name="Rectangle 3">
            <a:extLst>
              <a:ext uri="{FF2B5EF4-FFF2-40B4-BE49-F238E27FC236}">
                <a16:creationId xmlns="" xmlns:a16="http://schemas.microsoft.com/office/drawing/2014/main" id="{110F8A22-5BBD-4341-84F5-C64A1FCC34B6}"/>
              </a:ext>
            </a:extLst>
          </p:cNvPr>
          <p:cNvSpPr>
            <a:spLocks noGrp="1" noChangeArrowheads="1"/>
          </p:cNvSpPr>
          <p:nvPr>
            <p:ph type="body" idx="1"/>
          </p:nvPr>
        </p:nvSpPr>
        <p:spPr/>
        <p:txBody>
          <a:bodyPr/>
          <a:lstStyle/>
          <a:p>
            <a:r>
              <a:rPr lang="ja-JP" altLang="en-US" dirty="0"/>
              <a:t>まず、本人の不安について、見て</a:t>
            </a:r>
            <a:r>
              <a:rPr lang="ja-JP" altLang="en-US" dirty="0" smtClean="0"/>
              <a:t>みましょう。</a:t>
            </a:r>
            <a:endParaRPr lang="ja-JP" altLang="en-US" dirty="0"/>
          </a:p>
          <a:p>
            <a:endParaRPr lang="ja-JP" altLang="en-US" dirty="0"/>
          </a:p>
        </p:txBody>
      </p:sp>
      <p:sp>
        <p:nvSpPr>
          <p:cNvPr id="4" name="スライド イメージ プレースホルダー 3"/>
          <p:cNvSpPr>
            <a:spLocks noGrp="1" noRot="1" noChangeAspect="1"/>
          </p:cNvSpPr>
          <p:nvPr>
            <p:ph type="sldImg"/>
          </p:nvPr>
        </p:nvSpPr>
        <p:spPr/>
      </p:sp>
    </p:spTree>
    <p:extLst>
      <p:ext uri="{BB962C8B-B14F-4D97-AF65-F5344CB8AC3E}">
        <p14:creationId xmlns:p14="http://schemas.microsoft.com/office/powerpoint/2010/main" val="884119568"/>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338" name="Rectangle 7">
            <a:extLst>
              <a:ext uri="{FF2B5EF4-FFF2-40B4-BE49-F238E27FC236}">
                <a16:creationId xmlns="" xmlns:a16="http://schemas.microsoft.com/office/drawing/2014/main" id="{7412B599-D446-4189-94F5-50713E793D55}"/>
              </a:ext>
            </a:extLst>
          </p:cNvPr>
          <p:cNvSpPr>
            <a:spLocks noGrp="1" noChangeArrowheads="1"/>
          </p:cNvSpPr>
          <p:nvPr>
            <p:ph type="sldNum" sz="quarter" idx="5"/>
          </p:nvPr>
        </p:nvSpPr>
        <p:spPr/>
        <p:txBody>
          <a:bodyPr/>
          <a:lstStyle>
            <a:lvl1pPr>
              <a:defRPr kumimoji="1">
                <a:solidFill>
                  <a:schemeClr val="tx1"/>
                </a:solidFill>
                <a:latin typeface="Calibri" panose="020F0502020204030204" pitchFamily="34" charset="0"/>
                <a:ea typeface="ＭＳ Ｐゴシック" panose="020B0600070205080204" pitchFamily="50" charset="-128"/>
              </a:defRPr>
            </a:lvl1pPr>
            <a:lvl2pPr marL="761523" indent="-292893">
              <a:defRPr kumimoji="1">
                <a:solidFill>
                  <a:schemeClr val="tx1"/>
                </a:solidFill>
                <a:latin typeface="Calibri" panose="020F0502020204030204" pitchFamily="34" charset="0"/>
                <a:ea typeface="ＭＳ Ｐゴシック" panose="020B0600070205080204" pitchFamily="50" charset="-128"/>
              </a:defRPr>
            </a:lvl2pPr>
            <a:lvl3pPr marL="1171574" indent="-234314">
              <a:defRPr kumimoji="1">
                <a:solidFill>
                  <a:schemeClr val="tx1"/>
                </a:solidFill>
                <a:latin typeface="Calibri" panose="020F0502020204030204" pitchFamily="34" charset="0"/>
                <a:ea typeface="ＭＳ Ｐゴシック" panose="020B0600070205080204" pitchFamily="50" charset="-128"/>
              </a:defRPr>
            </a:lvl3pPr>
            <a:lvl4pPr marL="1640203" indent="-234314">
              <a:defRPr kumimoji="1">
                <a:solidFill>
                  <a:schemeClr val="tx1"/>
                </a:solidFill>
                <a:latin typeface="Calibri" panose="020F0502020204030204" pitchFamily="34" charset="0"/>
                <a:ea typeface="ＭＳ Ｐゴシック" panose="020B0600070205080204" pitchFamily="50" charset="-128"/>
              </a:defRPr>
            </a:lvl4pPr>
            <a:lvl5pPr marL="2108833" indent="-234314">
              <a:defRPr kumimoji="1">
                <a:solidFill>
                  <a:schemeClr val="tx1"/>
                </a:solidFill>
                <a:latin typeface="Calibri" panose="020F0502020204030204" pitchFamily="34" charset="0"/>
                <a:ea typeface="ＭＳ Ｐゴシック" panose="020B0600070205080204" pitchFamily="50" charset="-128"/>
              </a:defRPr>
            </a:lvl5pPr>
            <a:lvl6pPr marL="2577463" indent="-234314"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3046092" indent="-234314"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514722" indent="-234314"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983352" indent="-234314"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fld id="{54C40F0A-3B60-483F-B33D-E5744A9BDA28}" type="slidenum">
              <a:rPr lang="en-US" altLang="ja-JP" smtClean="0"/>
              <a:pPr/>
              <a:t>55</a:t>
            </a:fld>
            <a:endParaRPr lang="en-US" altLang="ja-JP"/>
          </a:p>
        </p:txBody>
      </p:sp>
      <p:sp>
        <p:nvSpPr>
          <p:cNvPr id="142340" name="Rectangle 3">
            <a:extLst>
              <a:ext uri="{FF2B5EF4-FFF2-40B4-BE49-F238E27FC236}">
                <a16:creationId xmlns="" xmlns:a16="http://schemas.microsoft.com/office/drawing/2014/main" id="{4F543099-2924-4F77-9D07-7822CF7D3B18}"/>
              </a:ext>
            </a:extLst>
          </p:cNvPr>
          <p:cNvSpPr>
            <a:spLocks noGrp="1" noChangeArrowheads="1"/>
          </p:cNvSpPr>
          <p:nvPr>
            <p:ph type="body" idx="1"/>
          </p:nvPr>
        </p:nvSpPr>
        <p:spPr/>
        <p:txBody>
          <a:bodyPr/>
          <a:lstStyle/>
          <a:p>
            <a:pPr algn="just">
              <a:spcBef>
                <a:spcPts val="0"/>
              </a:spcBef>
            </a:pPr>
            <a:r>
              <a:rPr lang="ja-JP" altLang="en-US" dirty="0"/>
              <a:t>（スライドを読み上げてください）</a:t>
            </a:r>
            <a:endParaRPr lang="en-US" altLang="ja-JP" dirty="0"/>
          </a:p>
          <a:p>
            <a:pPr algn="just">
              <a:spcBef>
                <a:spcPts val="0"/>
              </a:spcBef>
            </a:pPr>
            <a:endParaRPr lang="en-US" altLang="ja-JP" dirty="0"/>
          </a:p>
          <a:p>
            <a:pPr algn="just">
              <a:spcBef>
                <a:spcPts val="0"/>
              </a:spcBef>
            </a:pPr>
            <a:r>
              <a:rPr lang="ja-JP" altLang="en-US" dirty="0"/>
              <a:t>ほかにグループワークでどのような不安な気持ちが出ましたか？</a:t>
            </a:r>
            <a:endParaRPr lang="en-US" altLang="ja-JP" dirty="0"/>
          </a:p>
          <a:p>
            <a:pPr algn="just">
              <a:spcBef>
                <a:spcPts val="0"/>
              </a:spcBef>
            </a:pPr>
            <a:r>
              <a:rPr lang="ja-JP" altLang="en-US" dirty="0"/>
              <a:t>本人の体も気持ちも弱まった状態では不安であたりまえですね。この状態をどのようにして支えていくかを考えなくてはなりません。</a:t>
            </a:r>
            <a:endParaRPr lang="en-US" altLang="ja-JP" dirty="0"/>
          </a:p>
          <a:p>
            <a:pPr algn="just">
              <a:spcBef>
                <a:spcPts val="0"/>
              </a:spcBef>
            </a:pPr>
            <a:r>
              <a:rPr lang="ja-JP" altLang="en-US" dirty="0"/>
              <a:t>心配をかけたくないという親心から、なかなか言い出せない方もいるでしょう。</a:t>
            </a:r>
            <a:endParaRPr lang="en-US" altLang="ja-JP" dirty="0"/>
          </a:p>
          <a:p>
            <a:pPr algn="just">
              <a:spcBef>
                <a:spcPts val="0"/>
              </a:spcBef>
            </a:pPr>
            <a:r>
              <a:rPr lang="ja-JP" altLang="en-US" dirty="0"/>
              <a:t>家族の間で、日ごろから気軽に話し合える雰囲気を作っておくことも大切になりますね。</a:t>
            </a:r>
            <a:endParaRPr lang="en-US" altLang="ja-JP" dirty="0"/>
          </a:p>
          <a:p>
            <a:pPr algn="just">
              <a:spcBef>
                <a:spcPts val="0"/>
              </a:spcBef>
            </a:pPr>
            <a:endParaRPr lang="en-US" altLang="ja-JP" dirty="0"/>
          </a:p>
          <a:p>
            <a:endParaRPr lang="en-US" altLang="ja-JP" dirty="0"/>
          </a:p>
          <a:p>
            <a:endParaRPr lang="ja-JP" altLang="en-US" dirty="0"/>
          </a:p>
        </p:txBody>
      </p:sp>
      <p:sp>
        <p:nvSpPr>
          <p:cNvPr id="4" name="スライド イメージ プレースホルダー 3"/>
          <p:cNvSpPr>
            <a:spLocks noGrp="1" noRot="1" noChangeAspect="1"/>
          </p:cNvSpPr>
          <p:nvPr>
            <p:ph type="sldImg"/>
          </p:nvPr>
        </p:nvSpPr>
        <p:spPr/>
      </p:sp>
    </p:spTree>
    <p:extLst>
      <p:ext uri="{BB962C8B-B14F-4D97-AF65-F5344CB8AC3E}">
        <p14:creationId xmlns:p14="http://schemas.microsoft.com/office/powerpoint/2010/main" val="357406375"/>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Rectangle 7">
            <a:extLst>
              <a:ext uri="{FF2B5EF4-FFF2-40B4-BE49-F238E27FC236}">
                <a16:creationId xmlns="" xmlns:a16="http://schemas.microsoft.com/office/drawing/2014/main" id="{636009B5-F94D-4002-B4DC-67FAD973B77D}"/>
              </a:ext>
            </a:extLst>
          </p:cNvPr>
          <p:cNvSpPr>
            <a:spLocks noGrp="1" noChangeArrowheads="1"/>
          </p:cNvSpPr>
          <p:nvPr>
            <p:ph type="sldNum" sz="quarter" idx="5"/>
          </p:nvPr>
        </p:nvSpPr>
        <p:spPr/>
        <p:txBody>
          <a:bodyPr/>
          <a:lstStyle>
            <a:lvl1pPr>
              <a:defRPr kumimoji="1">
                <a:solidFill>
                  <a:schemeClr val="tx1"/>
                </a:solidFill>
                <a:latin typeface="Calibri" panose="020F0502020204030204" pitchFamily="34" charset="0"/>
                <a:ea typeface="ＭＳ Ｐゴシック" panose="020B0600070205080204" pitchFamily="50" charset="-128"/>
              </a:defRPr>
            </a:lvl1pPr>
            <a:lvl2pPr marL="761523" indent="-292893">
              <a:defRPr kumimoji="1">
                <a:solidFill>
                  <a:schemeClr val="tx1"/>
                </a:solidFill>
                <a:latin typeface="Calibri" panose="020F0502020204030204" pitchFamily="34" charset="0"/>
                <a:ea typeface="ＭＳ Ｐゴシック" panose="020B0600070205080204" pitchFamily="50" charset="-128"/>
              </a:defRPr>
            </a:lvl2pPr>
            <a:lvl3pPr marL="1171574" indent="-234314">
              <a:defRPr kumimoji="1">
                <a:solidFill>
                  <a:schemeClr val="tx1"/>
                </a:solidFill>
                <a:latin typeface="Calibri" panose="020F0502020204030204" pitchFamily="34" charset="0"/>
                <a:ea typeface="ＭＳ Ｐゴシック" panose="020B0600070205080204" pitchFamily="50" charset="-128"/>
              </a:defRPr>
            </a:lvl3pPr>
            <a:lvl4pPr marL="1640203" indent="-234314">
              <a:defRPr kumimoji="1">
                <a:solidFill>
                  <a:schemeClr val="tx1"/>
                </a:solidFill>
                <a:latin typeface="Calibri" panose="020F0502020204030204" pitchFamily="34" charset="0"/>
                <a:ea typeface="ＭＳ Ｐゴシック" panose="020B0600070205080204" pitchFamily="50" charset="-128"/>
              </a:defRPr>
            </a:lvl4pPr>
            <a:lvl5pPr marL="2108833" indent="-234314">
              <a:defRPr kumimoji="1">
                <a:solidFill>
                  <a:schemeClr val="tx1"/>
                </a:solidFill>
                <a:latin typeface="Calibri" panose="020F0502020204030204" pitchFamily="34" charset="0"/>
                <a:ea typeface="ＭＳ Ｐゴシック" panose="020B0600070205080204" pitchFamily="50" charset="-128"/>
              </a:defRPr>
            </a:lvl5pPr>
            <a:lvl6pPr marL="2577463" indent="-234314"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3046092" indent="-234314"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514722" indent="-234314"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983352" indent="-234314"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fld id="{95C638A6-9928-4BE4-B965-EFCDBD7D98F2}" type="slidenum">
              <a:rPr lang="en-US" altLang="ja-JP" smtClean="0"/>
              <a:pPr/>
              <a:t>56</a:t>
            </a:fld>
            <a:endParaRPr lang="en-US" altLang="ja-JP"/>
          </a:p>
        </p:txBody>
      </p:sp>
      <p:sp>
        <p:nvSpPr>
          <p:cNvPr id="144388" name="Rectangle 3">
            <a:extLst>
              <a:ext uri="{FF2B5EF4-FFF2-40B4-BE49-F238E27FC236}">
                <a16:creationId xmlns="" xmlns:a16="http://schemas.microsoft.com/office/drawing/2014/main" id="{B71A60F7-E690-48FD-8C00-E629A30AAE25}"/>
              </a:ext>
            </a:extLst>
          </p:cNvPr>
          <p:cNvSpPr>
            <a:spLocks noGrp="1" noChangeArrowheads="1"/>
          </p:cNvSpPr>
          <p:nvPr>
            <p:ph type="body" idx="1"/>
          </p:nvPr>
        </p:nvSpPr>
        <p:spPr/>
        <p:txBody>
          <a:bodyPr/>
          <a:lstStyle/>
          <a:p>
            <a:pPr>
              <a:spcBef>
                <a:spcPts val="0"/>
              </a:spcBef>
            </a:pPr>
            <a:r>
              <a:rPr lang="ja-JP" altLang="en-US" dirty="0"/>
              <a:t>では次に、家族の不安です。　（スライドを読み上げてください）</a:t>
            </a:r>
            <a:endParaRPr lang="en-US" altLang="ja-JP" dirty="0"/>
          </a:p>
          <a:p>
            <a:pPr>
              <a:spcBef>
                <a:spcPts val="0"/>
              </a:spcBef>
            </a:pPr>
            <a:endParaRPr lang="en-US" altLang="ja-JP" dirty="0"/>
          </a:p>
          <a:p>
            <a:pPr>
              <a:spcBef>
                <a:spcPts val="0"/>
              </a:spcBef>
            </a:pPr>
            <a:r>
              <a:rPr lang="ja-JP" altLang="en-US" dirty="0"/>
              <a:t>ほかにグループワークで出てきた意見はありますか？　</a:t>
            </a:r>
            <a:endParaRPr lang="en-US" altLang="ja-JP" dirty="0"/>
          </a:p>
          <a:p>
            <a:pPr>
              <a:spcBef>
                <a:spcPts val="0"/>
              </a:spcBef>
            </a:pPr>
            <a:r>
              <a:rPr lang="ja-JP" altLang="en-US" dirty="0"/>
              <a:t>家族からも次から次へと不安が出てくる感じがしますね。</a:t>
            </a:r>
            <a:endParaRPr lang="en-US" altLang="ja-JP" dirty="0"/>
          </a:p>
          <a:p>
            <a:pPr>
              <a:spcBef>
                <a:spcPts val="0"/>
              </a:spcBef>
            </a:pPr>
            <a:r>
              <a:rPr lang="ja-JP" altLang="en-US" dirty="0"/>
              <a:t>自分の生活や仕事を続けながらの親の介護については想像を超えた不安を感じることもあると思います。</a:t>
            </a:r>
            <a:endParaRPr lang="en-US" altLang="ja-JP" dirty="0"/>
          </a:p>
          <a:p>
            <a:pPr>
              <a:spcBef>
                <a:spcPts val="0"/>
              </a:spcBef>
            </a:pPr>
            <a:r>
              <a:rPr lang="ja-JP" altLang="en-US" dirty="0"/>
              <a:t>やはり親子で思いを伝え合うこと、また、ご近所とお話しすることも大切</a:t>
            </a:r>
            <a:r>
              <a:rPr lang="ja-JP" altLang="en-US" dirty="0" smtClean="0"/>
              <a:t>です。</a:t>
            </a:r>
            <a:endParaRPr lang="en-US" altLang="ja-JP" dirty="0"/>
          </a:p>
          <a:p>
            <a:endParaRPr lang="en-US" altLang="ja-JP" dirty="0"/>
          </a:p>
        </p:txBody>
      </p:sp>
      <p:sp>
        <p:nvSpPr>
          <p:cNvPr id="4" name="スライド イメージ プレースホルダー 3"/>
          <p:cNvSpPr>
            <a:spLocks noGrp="1" noRot="1" noChangeAspect="1"/>
          </p:cNvSpPr>
          <p:nvPr>
            <p:ph type="sldImg"/>
          </p:nvPr>
        </p:nvSpPr>
        <p:spPr/>
      </p:sp>
    </p:spTree>
    <p:extLst>
      <p:ext uri="{BB962C8B-B14F-4D97-AF65-F5344CB8AC3E}">
        <p14:creationId xmlns:p14="http://schemas.microsoft.com/office/powerpoint/2010/main" val="446270612"/>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434" name="Rectangle 7">
            <a:extLst>
              <a:ext uri="{FF2B5EF4-FFF2-40B4-BE49-F238E27FC236}">
                <a16:creationId xmlns="" xmlns:a16="http://schemas.microsoft.com/office/drawing/2014/main" id="{2340313B-3BC8-43AB-8183-3AC13714D8FC}"/>
              </a:ext>
            </a:extLst>
          </p:cNvPr>
          <p:cNvSpPr>
            <a:spLocks noGrp="1" noChangeArrowheads="1"/>
          </p:cNvSpPr>
          <p:nvPr>
            <p:ph type="sldNum" sz="quarter" idx="5"/>
          </p:nvPr>
        </p:nvSpPr>
        <p:spPr/>
        <p:txBody>
          <a:bodyPr/>
          <a:lstStyle>
            <a:lvl1pPr>
              <a:defRPr kumimoji="1">
                <a:solidFill>
                  <a:schemeClr val="tx1"/>
                </a:solidFill>
                <a:latin typeface="Calibri" panose="020F0502020204030204" pitchFamily="34" charset="0"/>
                <a:ea typeface="ＭＳ Ｐゴシック" panose="020B0600070205080204" pitchFamily="50" charset="-128"/>
              </a:defRPr>
            </a:lvl1pPr>
            <a:lvl2pPr marL="761523" indent="-292893">
              <a:defRPr kumimoji="1">
                <a:solidFill>
                  <a:schemeClr val="tx1"/>
                </a:solidFill>
                <a:latin typeface="Calibri" panose="020F0502020204030204" pitchFamily="34" charset="0"/>
                <a:ea typeface="ＭＳ Ｐゴシック" panose="020B0600070205080204" pitchFamily="50" charset="-128"/>
              </a:defRPr>
            </a:lvl2pPr>
            <a:lvl3pPr marL="1171574" indent="-234314">
              <a:defRPr kumimoji="1">
                <a:solidFill>
                  <a:schemeClr val="tx1"/>
                </a:solidFill>
                <a:latin typeface="Calibri" panose="020F0502020204030204" pitchFamily="34" charset="0"/>
                <a:ea typeface="ＭＳ Ｐゴシック" panose="020B0600070205080204" pitchFamily="50" charset="-128"/>
              </a:defRPr>
            </a:lvl3pPr>
            <a:lvl4pPr marL="1640203" indent="-234314">
              <a:defRPr kumimoji="1">
                <a:solidFill>
                  <a:schemeClr val="tx1"/>
                </a:solidFill>
                <a:latin typeface="Calibri" panose="020F0502020204030204" pitchFamily="34" charset="0"/>
                <a:ea typeface="ＭＳ Ｐゴシック" panose="020B0600070205080204" pitchFamily="50" charset="-128"/>
              </a:defRPr>
            </a:lvl4pPr>
            <a:lvl5pPr marL="2108833" indent="-234314">
              <a:defRPr kumimoji="1">
                <a:solidFill>
                  <a:schemeClr val="tx1"/>
                </a:solidFill>
                <a:latin typeface="Calibri" panose="020F0502020204030204" pitchFamily="34" charset="0"/>
                <a:ea typeface="ＭＳ Ｐゴシック" panose="020B0600070205080204" pitchFamily="50" charset="-128"/>
              </a:defRPr>
            </a:lvl5pPr>
            <a:lvl6pPr marL="2577463" indent="-234314"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3046092" indent="-234314"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514722" indent="-234314"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983352" indent="-234314"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fld id="{80813FDE-BC76-43F2-AC7C-29C56F65849B}" type="slidenum">
              <a:rPr lang="en-US" altLang="ja-JP" smtClean="0"/>
              <a:pPr/>
              <a:t>57</a:t>
            </a:fld>
            <a:endParaRPr lang="en-US" altLang="ja-JP"/>
          </a:p>
        </p:txBody>
      </p:sp>
      <p:sp>
        <p:nvSpPr>
          <p:cNvPr id="3" name="スライド イメージ プレースホルダー 2"/>
          <p:cNvSpPr>
            <a:spLocks noGrp="1" noRot="1" noChangeAspect="1"/>
          </p:cNvSpPr>
          <p:nvPr>
            <p:ph type="sldImg"/>
          </p:nvPr>
        </p:nvSpPr>
        <p:spPr/>
      </p:sp>
      <p:sp>
        <p:nvSpPr>
          <p:cNvPr id="4" name="ノート プレースホルダー 3"/>
          <p:cNvSpPr>
            <a:spLocks noGrp="1"/>
          </p:cNvSpPr>
          <p:nvPr>
            <p:ph type="body" idx="1"/>
          </p:nvPr>
        </p:nvSpPr>
        <p:spPr/>
        <p:txBody>
          <a:bodyPr/>
          <a:lstStyle/>
          <a:p>
            <a:endParaRPr kumimoji="1" lang="ja-JP" altLang="en-US"/>
          </a:p>
        </p:txBody>
      </p:sp>
    </p:spTree>
    <p:extLst>
      <p:ext uri="{BB962C8B-B14F-4D97-AF65-F5344CB8AC3E}">
        <p14:creationId xmlns:p14="http://schemas.microsoft.com/office/powerpoint/2010/main" val="1179611606"/>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8482" name="Rectangle 7">
            <a:extLst>
              <a:ext uri="{FF2B5EF4-FFF2-40B4-BE49-F238E27FC236}">
                <a16:creationId xmlns="" xmlns:a16="http://schemas.microsoft.com/office/drawing/2014/main" id="{83DD332C-E21E-452F-BF7F-525E838A9DF1}"/>
              </a:ext>
            </a:extLst>
          </p:cNvPr>
          <p:cNvSpPr>
            <a:spLocks noGrp="1" noChangeArrowheads="1"/>
          </p:cNvSpPr>
          <p:nvPr>
            <p:ph type="sldNum" sz="quarter" idx="5"/>
          </p:nvPr>
        </p:nvSpPr>
        <p:spPr/>
        <p:txBody>
          <a:bodyPr/>
          <a:lstStyle>
            <a:lvl1pPr>
              <a:defRPr kumimoji="1">
                <a:solidFill>
                  <a:schemeClr val="tx1"/>
                </a:solidFill>
                <a:latin typeface="Calibri" panose="020F0502020204030204" pitchFamily="34" charset="0"/>
                <a:ea typeface="ＭＳ Ｐゴシック" panose="020B0600070205080204" pitchFamily="50" charset="-128"/>
              </a:defRPr>
            </a:lvl1pPr>
            <a:lvl2pPr marL="761523" indent="-292893">
              <a:defRPr kumimoji="1">
                <a:solidFill>
                  <a:schemeClr val="tx1"/>
                </a:solidFill>
                <a:latin typeface="Calibri" panose="020F0502020204030204" pitchFamily="34" charset="0"/>
                <a:ea typeface="ＭＳ Ｐゴシック" panose="020B0600070205080204" pitchFamily="50" charset="-128"/>
              </a:defRPr>
            </a:lvl2pPr>
            <a:lvl3pPr marL="1171574" indent="-234314">
              <a:defRPr kumimoji="1">
                <a:solidFill>
                  <a:schemeClr val="tx1"/>
                </a:solidFill>
                <a:latin typeface="Calibri" panose="020F0502020204030204" pitchFamily="34" charset="0"/>
                <a:ea typeface="ＭＳ Ｐゴシック" panose="020B0600070205080204" pitchFamily="50" charset="-128"/>
              </a:defRPr>
            </a:lvl3pPr>
            <a:lvl4pPr marL="1640203" indent="-234314">
              <a:defRPr kumimoji="1">
                <a:solidFill>
                  <a:schemeClr val="tx1"/>
                </a:solidFill>
                <a:latin typeface="Calibri" panose="020F0502020204030204" pitchFamily="34" charset="0"/>
                <a:ea typeface="ＭＳ Ｐゴシック" panose="020B0600070205080204" pitchFamily="50" charset="-128"/>
              </a:defRPr>
            </a:lvl4pPr>
            <a:lvl5pPr marL="2108833" indent="-234314">
              <a:defRPr kumimoji="1">
                <a:solidFill>
                  <a:schemeClr val="tx1"/>
                </a:solidFill>
                <a:latin typeface="Calibri" panose="020F0502020204030204" pitchFamily="34" charset="0"/>
                <a:ea typeface="ＭＳ Ｐゴシック" panose="020B0600070205080204" pitchFamily="50" charset="-128"/>
              </a:defRPr>
            </a:lvl5pPr>
            <a:lvl6pPr marL="2577463" indent="-234314"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3046092" indent="-234314"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514722" indent="-234314"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983352" indent="-234314"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fld id="{61AE4809-E6D4-425B-8F52-46DB6302E5D9}" type="slidenum">
              <a:rPr lang="en-US" altLang="ja-JP" smtClean="0"/>
              <a:pPr/>
              <a:t>58</a:t>
            </a:fld>
            <a:endParaRPr lang="en-US" altLang="ja-JP"/>
          </a:p>
        </p:txBody>
      </p:sp>
      <p:sp>
        <p:nvSpPr>
          <p:cNvPr id="148484" name="Rectangle 3">
            <a:extLst>
              <a:ext uri="{FF2B5EF4-FFF2-40B4-BE49-F238E27FC236}">
                <a16:creationId xmlns="" xmlns:a16="http://schemas.microsoft.com/office/drawing/2014/main" id="{DCDA4EE9-5292-406B-9F0D-6597A4CB26F9}"/>
              </a:ext>
            </a:extLst>
          </p:cNvPr>
          <p:cNvSpPr>
            <a:spLocks noGrp="1" noChangeArrowheads="1"/>
          </p:cNvSpPr>
          <p:nvPr>
            <p:ph type="body" idx="1"/>
          </p:nvPr>
        </p:nvSpPr>
        <p:spPr/>
        <p:txBody>
          <a:bodyPr/>
          <a:lstStyle/>
          <a:p>
            <a:pPr algn="just">
              <a:spcBef>
                <a:spcPts val="0"/>
              </a:spcBef>
            </a:pPr>
            <a:r>
              <a:rPr lang="ja-JP" altLang="en-US" dirty="0"/>
              <a:t>さて、このような不安をこれ以上大きくしないために、遠距離介護をうまくやっていくポイントを見て</a:t>
            </a:r>
            <a:r>
              <a:rPr lang="ja-JP" altLang="en-US" dirty="0" smtClean="0"/>
              <a:t>いきましょう。</a:t>
            </a:r>
            <a:endParaRPr lang="en-US" altLang="ja-JP" dirty="0"/>
          </a:p>
          <a:p>
            <a:endParaRPr lang="ja-JP" altLang="en-US" dirty="0"/>
          </a:p>
        </p:txBody>
      </p:sp>
      <p:sp>
        <p:nvSpPr>
          <p:cNvPr id="4" name="スライド イメージ プレースホルダー 3"/>
          <p:cNvSpPr>
            <a:spLocks noGrp="1" noRot="1" noChangeAspect="1"/>
          </p:cNvSpPr>
          <p:nvPr>
            <p:ph type="sldImg"/>
          </p:nvPr>
        </p:nvSpPr>
        <p:spPr/>
      </p:sp>
    </p:spTree>
    <p:extLst>
      <p:ext uri="{BB962C8B-B14F-4D97-AF65-F5344CB8AC3E}">
        <p14:creationId xmlns:p14="http://schemas.microsoft.com/office/powerpoint/2010/main" val="1211050070"/>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530" name="Rectangle 7">
            <a:extLst>
              <a:ext uri="{FF2B5EF4-FFF2-40B4-BE49-F238E27FC236}">
                <a16:creationId xmlns="" xmlns:a16="http://schemas.microsoft.com/office/drawing/2014/main" id="{79CAE64A-7D78-45C8-ACB0-DBDA28232D77}"/>
              </a:ext>
            </a:extLst>
          </p:cNvPr>
          <p:cNvSpPr>
            <a:spLocks noGrp="1" noChangeArrowheads="1"/>
          </p:cNvSpPr>
          <p:nvPr>
            <p:ph type="sldNum" sz="quarter" idx="5"/>
          </p:nvPr>
        </p:nvSpPr>
        <p:spPr/>
        <p:txBody>
          <a:bodyPr/>
          <a:lstStyle>
            <a:lvl1pPr>
              <a:defRPr kumimoji="1">
                <a:solidFill>
                  <a:schemeClr val="tx1"/>
                </a:solidFill>
                <a:latin typeface="Calibri" panose="020F0502020204030204" pitchFamily="34" charset="0"/>
                <a:ea typeface="ＭＳ Ｐゴシック" panose="020B0600070205080204" pitchFamily="50" charset="-128"/>
              </a:defRPr>
            </a:lvl1pPr>
            <a:lvl2pPr marL="761523" indent="-292893">
              <a:defRPr kumimoji="1">
                <a:solidFill>
                  <a:schemeClr val="tx1"/>
                </a:solidFill>
                <a:latin typeface="Calibri" panose="020F0502020204030204" pitchFamily="34" charset="0"/>
                <a:ea typeface="ＭＳ Ｐゴシック" panose="020B0600070205080204" pitchFamily="50" charset="-128"/>
              </a:defRPr>
            </a:lvl2pPr>
            <a:lvl3pPr marL="1171574" indent="-234314">
              <a:defRPr kumimoji="1">
                <a:solidFill>
                  <a:schemeClr val="tx1"/>
                </a:solidFill>
                <a:latin typeface="Calibri" panose="020F0502020204030204" pitchFamily="34" charset="0"/>
                <a:ea typeface="ＭＳ Ｐゴシック" panose="020B0600070205080204" pitchFamily="50" charset="-128"/>
              </a:defRPr>
            </a:lvl3pPr>
            <a:lvl4pPr marL="1640203" indent="-234314">
              <a:defRPr kumimoji="1">
                <a:solidFill>
                  <a:schemeClr val="tx1"/>
                </a:solidFill>
                <a:latin typeface="Calibri" panose="020F0502020204030204" pitchFamily="34" charset="0"/>
                <a:ea typeface="ＭＳ Ｐゴシック" panose="020B0600070205080204" pitchFamily="50" charset="-128"/>
              </a:defRPr>
            </a:lvl4pPr>
            <a:lvl5pPr marL="2108833" indent="-234314">
              <a:defRPr kumimoji="1">
                <a:solidFill>
                  <a:schemeClr val="tx1"/>
                </a:solidFill>
                <a:latin typeface="Calibri" panose="020F0502020204030204" pitchFamily="34" charset="0"/>
                <a:ea typeface="ＭＳ Ｐゴシック" panose="020B0600070205080204" pitchFamily="50" charset="-128"/>
              </a:defRPr>
            </a:lvl5pPr>
            <a:lvl6pPr marL="2577463" indent="-234314"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3046092" indent="-234314"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514722" indent="-234314"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983352" indent="-234314"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fld id="{445D6D3B-5185-46F9-9A62-0B800F6CFFFF}" type="slidenum">
              <a:rPr lang="en-US" altLang="ja-JP" smtClean="0"/>
              <a:pPr/>
              <a:t>59</a:t>
            </a:fld>
            <a:endParaRPr lang="en-US" altLang="ja-JP" dirty="0"/>
          </a:p>
        </p:txBody>
      </p:sp>
      <p:sp>
        <p:nvSpPr>
          <p:cNvPr id="162820" name="Rectangle 3">
            <a:extLst>
              <a:ext uri="{FF2B5EF4-FFF2-40B4-BE49-F238E27FC236}">
                <a16:creationId xmlns="" xmlns:a16="http://schemas.microsoft.com/office/drawing/2014/main" id="{0F08CBDA-D0CC-433A-8117-74963BC054B8}"/>
              </a:ext>
            </a:extLst>
          </p:cNvPr>
          <p:cNvSpPr>
            <a:spLocks noGrp="1" noChangeArrowheads="1"/>
          </p:cNvSpPr>
          <p:nvPr>
            <p:ph type="body" idx="1"/>
          </p:nvPr>
        </p:nvSpPr>
        <p:spPr>
          <a:xfrm>
            <a:off x="665664" y="4893219"/>
            <a:ext cx="5951225" cy="4976786"/>
          </a:xfrm>
        </p:spPr>
        <p:txBody>
          <a:bodyPr/>
          <a:lstStyle/>
          <a:p>
            <a:pPr marL="239197" indent="-239197" algn="just">
              <a:spcBef>
                <a:spcPts val="0"/>
              </a:spcBef>
              <a:defRPr/>
            </a:pPr>
            <a:r>
              <a:rPr lang="ja-JP" altLang="en-US" dirty="0"/>
              <a:t>これまでにご紹介した内容を思い出しながら、確認して</a:t>
            </a:r>
            <a:r>
              <a:rPr lang="ja-JP" altLang="en-US" dirty="0" smtClean="0"/>
              <a:t>いきましょう。</a:t>
            </a:r>
            <a:endParaRPr lang="en-US" altLang="ja-JP" dirty="0"/>
          </a:p>
          <a:p>
            <a:pPr marL="239197" indent="-239197" algn="just">
              <a:spcBef>
                <a:spcPts val="0"/>
              </a:spcBef>
              <a:defRPr/>
            </a:pPr>
            <a:endParaRPr lang="en-US" altLang="ja-JP" dirty="0" smtClean="0"/>
          </a:p>
          <a:p>
            <a:pPr marL="239197" indent="-239197" algn="just">
              <a:spcBef>
                <a:spcPts val="0"/>
              </a:spcBef>
              <a:defRPr/>
            </a:pPr>
            <a:r>
              <a:rPr lang="ja-JP" altLang="en-US" dirty="0" smtClean="0"/>
              <a:t>まず</a:t>
            </a:r>
            <a:r>
              <a:rPr lang="ja-JP" altLang="en-US" dirty="0"/>
              <a:t>ひとつ目、親が元気なうちから制度や相談窓口を知って</a:t>
            </a:r>
            <a:r>
              <a:rPr lang="ja-JP" altLang="en-US" dirty="0" smtClean="0"/>
              <a:t>おきましょう。</a:t>
            </a:r>
            <a:endParaRPr lang="en-US" altLang="ja-JP" dirty="0"/>
          </a:p>
          <a:p>
            <a:pPr algn="just" eaLnBrk="1" hangingPunct="1">
              <a:spcBef>
                <a:spcPts val="0"/>
              </a:spcBef>
              <a:defRPr/>
            </a:pPr>
            <a:r>
              <a:rPr lang="ja-JP" altLang="en-US" dirty="0">
                <a:cs typeface="HG丸ｺﾞｼｯｸM-PRO" charset="0"/>
              </a:rPr>
              <a:t>この地域の情報や頼れるところについてはレクチャー２でご説明しました</a:t>
            </a:r>
            <a:r>
              <a:rPr lang="ja-JP" altLang="en-US" dirty="0" smtClean="0">
                <a:cs typeface="HG丸ｺﾞｼｯｸM-PRO" charset="0"/>
              </a:rPr>
              <a:t>ね。</a:t>
            </a:r>
            <a:endParaRPr lang="en-US" altLang="ja-JP" dirty="0" smtClean="0">
              <a:cs typeface="HG丸ｺﾞｼｯｸM-PRO" charset="0"/>
            </a:endParaRPr>
          </a:p>
          <a:p>
            <a:pPr algn="just" eaLnBrk="1" hangingPunct="1">
              <a:spcBef>
                <a:spcPts val="0"/>
              </a:spcBef>
              <a:defRPr/>
            </a:pPr>
            <a:r>
              <a:rPr lang="ja-JP" altLang="en-US" dirty="0" smtClean="0">
                <a:cs typeface="HG丸ｺﾞｼｯｸM-PRO" charset="0"/>
              </a:rPr>
              <a:t>これ</a:t>
            </a:r>
            <a:r>
              <a:rPr lang="ja-JP" altLang="en-US" dirty="0">
                <a:cs typeface="HG丸ｺﾞｼｯｸM-PRO" charset="0"/>
              </a:rPr>
              <a:t>を知っておくだけで、もしもの時の不安がだいぶ</a:t>
            </a:r>
            <a:r>
              <a:rPr lang="ja-JP" altLang="en-US" dirty="0" smtClean="0">
                <a:cs typeface="HG丸ｺﾞｼｯｸM-PRO" charset="0"/>
              </a:rPr>
              <a:t>減ります。</a:t>
            </a:r>
            <a:endParaRPr lang="en-US" altLang="ja-JP" dirty="0">
              <a:cs typeface="HG丸ｺﾞｼｯｸM-PRO" charset="0"/>
            </a:endParaRPr>
          </a:p>
          <a:p>
            <a:pPr algn="just" eaLnBrk="1" hangingPunct="1">
              <a:spcBef>
                <a:spcPts val="0"/>
              </a:spcBef>
              <a:defRPr/>
            </a:pPr>
            <a:r>
              <a:rPr lang="ja-JP" altLang="en-US" dirty="0">
                <a:cs typeface="HG丸ｺﾞｼｯｸM-PRO" charset="0"/>
              </a:rPr>
              <a:t>介護保険制度や仕事と介護の両立を図るための介護休業制度なども知っておくと安心</a:t>
            </a:r>
            <a:r>
              <a:rPr lang="ja-JP" altLang="en-US" dirty="0" smtClean="0">
                <a:cs typeface="HG丸ｺﾞｼｯｸM-PRO" charset="0"/>
              </a:rPr>
              <a:t>です。</a:t>
            </a:r>
            <a:endParaRPr lang="en-US" altLang="ja-JP" dirty="0">
              <a:cs typeface="HG丸ｺﾞｼｯｸM-PRO" charset="0"/>
            </a:endParaRPr>
          </a:p>
          <a:p>
            <a:pPr algn="just" eaLnBrk="1" hangingPunct="1">
              <a:spcBef>
                <a:spcPts val="0"/>
              </a:spcBef>
              <a:defRPr/>
            </a:pPr>
            <a:endParaRPr lang="en-US" altLang="ja-JP" dirty="0" smtClean="0">
              <a:cs typeface="HG丸ｺﾞｼｯｸM-PRO" charset="0"/>
            </a:endParaRPr>
          </a:p>
          <a:p>
            <a:pPr algn="just" eaLnBrk="1" hangingPunct="1">
              <a:spcBef>
                <a:spcPts val="0"/>
              </a:spcBef>
              <a:defRPr/>
            </a:pPr>
            <a:r>
              <a:rPr lang="ja-JP" altLang="en-US" dirty="0" smtClean="0">
                <a:cs typeface="HG丸ｺﾞｼｯｸM-PRO" charset="0"/>
              </a:rPr>
              <a:t>２つ目</a:t>
            </a:r>
            <a:r>
              <a:rPr lang="ja-JP" altLang="en-US" dirty="0">
                <a:cs typeface="HG丸ｺﾞｼｯｸM-PRO" charset="0"/>
              </a:rPr>
              <a:t>に、普段の親の暮らしぶりを見て、今後への思いを確認して</a:t>
            </a:r>
            <a:r>
              <a:rPr lang="ja-JP" altLang="en-US" dirty="0" smtClean="0">
                <a:cs typeface="HG丸ｺﾞｼｯｸM-PRO" charset="0"/>
              </a:rPr>
              <a:t>おきましょう。</a:t>
            </a:r>
            <a:endParaRPr lang="en-US" altLang="ja-JP" dirty="0">
              <a:cs typeface="HG丸ｺﾞｼｯｸM-PRO" charset="0"/>
            </a:endParaRPr>
          </a:p>
          <a:p>
            <a:pPr algn="just" eaLnBrk="1" hangingPunct="1">
              <a:spcBef>
                <a:spcPts val="0"/>
              </a:spcBef>
              <a:defRPr/>
            </a:pPr>
            <a:r>
              <a:rPr lang="ja-JP" altLang="en-US" dirty="0">
                <a:cs typeface="HG丸ｺﾞｼｯｸM-PRO" charset="0"/>
              </a:rPr>
              <a:t>レクチャー１の時のチェック項目などを利用して、親の生活の変化を見守り、気にするように</a:t>
            </a:r>
            <a:r>
              <a:rPr lang="ja-JP" altLang="en-US" dirty="0" smtClean="0">
                <a:cs typeface="HG丸ｺﾞｼｯｸM-PRO" charset="0"/>
              </a:rPr>
              <a:t>しましょう。</a:t>
            </a:r>
            <a:endParaRPr lang="en-US" altLang="ja-JP" dirty="0">
              <a:cs typeface="HG丸ｺﾞｼｯｸM-PRO" charset="0"/>
            </a:endParaRPr>
          </a:p>
          <a:p>
            <a:pPr algn="just" eaLnBrk="1" hangingPunct="1">
              <a:spcBef>
                <a:spcPts val="0"/>
              </a:spcBef>
              <a:defRPr/>
            </a:pPr>
            <a:r>
              <a:rPr lang="ja-JP" altLang="en-US" dirty="0">
                <a:cs typeface="HG丸ｺﾞｼｯｸM-PRO" charset="0"/>
              </a:rPr>
              <a:t>ご近所からの情報も重要</a:t>
            </a:r>
            <a:r>
              <a:rPr lang="ja-JP" altLang="en-US" dirty="0" smtClean="0">
                <a:cs typeface="HG丸ｺﾞｼｯｸM-PRO" charset="0"/>
              </a:rPr>
              <a:t>です。</a:t>
            </a:r>
            <a:endParaRPr lang="en-US" altLang="ja-JP" dirty="0">
              <a:cs typeface="HG丸ｺﾞｼｯｸM-PRO" charset="0"/>
            </a:endParaRPr>
          </a:p>
          <a:p>
            <a:pPr algn="just" eaLnBrk="1" hangingPunct="1">
              <a:spcBef>
                <a:spcPts val="0"/>
              </a:spcBef>
              <a:defRPr/>
            </a:pPr>
            <a:r>
              <a:rPr lang="ja-JP" altLang="en-US" dirty="0">
                <a:cs typeface="HG丸ｺﾞｼｯｸM-PRO" charset="0"/>
              </a:rPr>
              <a:t>帰省の折には、これからの過ごし方について、親がどんなことを考えているのか、少しずつ話題にしていけるといいです</a:t>
            </a:r>
            <a:r>
              <a:rPr lang="ja-JP" altLang="en-US" dirty="0" smtClean="0">
                <a:cs typeface="HG丸ｺﾞｼｯｸM-PRO" charset="0"/>
              </a:rPr>
              <a:t>ね。</a:t>
            </a:r>
            <a:endParaRPr lang="en-US" altLang="ja-JP" dirty="0">
              <a:cs typeface="HG丸ｺﾞｼｯｸM-PRO" charset="0"/>
            </a:endParaRPr>
          </a:p>
          <a:p>
            <a:pPr algn="just" eaLnBrk="1" hangingPunct="1">
              <a:spcBef>
                <a:spcPts val="0"/>
              </a:spcBef>
              <a:defRPr/>
            </a:pPr>
            <a:endParaRPr lang="en-US" altLang="ja-JP" dirty="0" smtClean="0">
              <a:cs typeface="HG丸ｺﾞｼｯｸM-PRO" charset="0"/>
            </a:endParaRPr>
          </a:p>
          <a:p>
            <a:pPr algn="just" eaLnBrk="1" hangingPunct="1">
              <a:spcBef>
                <a:spcPts val="0"/>
              </a:spcBef>
              <a:defRPr/>
            </a:pPr>
            <a:r>
              <a:rPr lang="ja-JP" altLang="en-US" dirty="0" smtClean="0">
                <a:cs typeface="HG丸ｺﾞｼｯｸM-PRO" charset="0"/>
              </a:rPr>
              <a:t>３</a:t>
            </a:r>
            <a:r>
              <a:rPr lang="ja-JP" altLang="en-US" dirty="0">
                <a:cs typeface="HG丸ｺﾞｼｯｸM-PRO" charset="0"/>
              </a:rPr>
              <a:t>つめに、主治医、ケアマネ、近所とのいい関係を</a:t>
            </a:r>
            <a:r>
              <a:rPr lang="ja-JP" altLang="en-US" dirty="0" smtClean="0">
                <a:cs typeface="HG丸ｺﾞｼｯｸM-PRO" charset="0"/>
              </a:rPr>
              <a:t>築きましょう。</a:t>
            </a:r>
            <a:endParaRPr lang="en-US" altLang="ja-JP" dirty="0">
              <a:cs typeface="HG丸ｺﾞｼｯｸM-PRO" charset="0"/>
            </a:endParaRPr>
          </a:p>
          <a:p>
            <a:pPr algn="just" eaLnBrk="1" hangingPunct="1">
              <a:spcBef>
                <a:spcPts val="0"/>
              </a:spcBef>
              <a:defRPr/>
            </a:pPr>
            <a:r>
              <a:rPr lang="ja-JP" altLang="en-US" dirty="0">
                <a:cs typeface="HG丸ｺﾞｼｯｸM-PRO" charset="0"/>
              </a:rPr>
              <a:t>年に１回くらいは、親御さんの受診に付き添って主治医と話してみることもお勧め</a:t>
            </a:r>
            <a:r>
              <a:rPr lang="ja-JP" altLang="en-US" dirty="0" smtClean="0">
                <a:cs typeface="HG丸ｺﾞｼｯｸM-PRO" charset="0"/>
              </a:rPr>
              <a:t>です。</a:t>
            </a:r>
            <a:endParaRPr lang="en-US" altLang="ja-JP" dirty="0">
              <a:cs typeface="HG丸ｺﾞｼｯｸM-PRO" charset="0"/>
            </a:endParaRPr>
          </a:p>
          <a:p>
            <a:pPr algn="just" eaLnBrk="1" hangingPunct="1">
              <a:spcBef>
                <a:spcPts val="0"/>
              </a:spcBef>
              <a:defRPr/>
            </a:pPr>
            <a:r>
              <a:rPr lang="ja-JP" altLang="en-US" dirty="0">
                <a:cs typeface="HG丸ｺﾞｼｯｸM-PRO" charset="0"/>
              </a:rPr>
              <a:t>介護保険を利用される方はケアマネジャーが</a:t>
            </a:r>
            <a:r>
              <a:rPr lang="en-US" altLang="ja-JP" dirty="0">
                <a:cs typeface="HG丸ｺﾞｼｯｸM-PRO" charset="0"/>
              </a:rPr>
              <a:t>『</a:t>
            </a:r>
            <a:r>
              <a:rPr lang="ja-JP" altLang="en-US" dirty="0">
                <a:cs typeface="HG丸ｺﾞｼｯｸM-PRO" charset="0"/>
              </a:rPr>
              <a:t>かなめ</a:t>
            </a:r>
            <a:r>
              <a:rPr lang="en-US" altLang="ja-JP" dirty="0">
                <a:cs typeface="HG丸ｺﾞｼｯｸM-PRO" charset="0"/>
              </a:rPr>
              <a:t>』</a:t>
            </a:r>
            <a:r>
              <a:rPr lang="ja-JP" altLang="en-US" dirty="0">
                <a:cs typeface="HG丸ｺﾞｼｯｸM-PRO" charset="0"/>
              </a:rPr>
              <a:t>になりますので、普段から話しやすい関係で</a:t>
            </a:r>
            <a:r>
              <a:rPr lang="ja-JP" altLang="en-US" dirty="0" smtClean="0">
                <a:cs typeface="HG丸ｺﾞｼｯｸM-PRO" charset="0"/>
              </a:rPr>
              <a:t>いましょう。</a:t>
            </a:r>
            <a:endParaRPr lang="en-US" altLang="ja-JP" dirty="0">
              <a:cs typeface="HG丸ｺﾞｼｯｸM-PRO" charset="0"/>
            </a:endParaRPr>
          </a:p>
          <a:p>
            <a:pPr algn="just" eaLnBrk="1" hangingPunct="1">
              <a:spcBef>
                <a:spcPts val="0"/>
              </a:spcBef>
              <a:defRPr/>
            </a:pPr>
            <a:r>
              <a:rPr lang="ja-JP" altLang="en-US" dirty="0"/>
              <a:t>また、地域で頼れる人には</a:t>
            </a:r>
            <a:r>
              <a:rPr lang="en-US" altLang="ja-JP" dirty="0"/>
              <a:t>『</a:t>
            </a:r>
            <a:r>
              <a:rPr lang="ja-JP" altLang="en-US" dirty="0"/>
              <a:t>ひと声かける</a:t>
            </a:r>
            <a:r>
              <a:rPr lang="en-US" altLang="ja-JP" dirty="0"/>
              <a:t>』</a:t>
            </a:r>
            <a:r>
              <a:rPr lang="ja-JP" altLang="en-US" dirty="0"/>
              <a:t>ことがうまくやっていく秘訣</a:t>
            </a:r>
            <a:r>
              <a:rPr lang="ja-JP" altLang="en-US" dirty="0" smtClean="0"/>
              <a:t>です。</a:t>
            </a:r>
            <a:endParaRPr lang="en-US" altLang="ja-JP" dirty="0"/>
          </a:p>
          <a:p>
            <a:pPr algn="just" eaLnBrk="1" hangingPunct="1">
              <a:spcBef>
                <a:spcPts val="0"/>
              </a:spcBef>
              <a:defRPr/>
            </a:pPr>
            <a:endParaRPr lang="en-US" altLang="ja-JP" dirty="0" smtClean="0"/>
          </a:p>
          <a:p>
            <a:pPr algn="just" eaLnBrk="1" hangingPunct="1">
              <a:spcBef>
                <a:spcPts val="0"/>
              </a:spcBef>
              <a:defRPr/>
            </a:pPr>
            <a:r>
              <a:rPr lang="ja-JP" altLang="en-US" dirty="0" smtClean="0"/>
              <a:t>４つ目です。</a:t>
            </a:r>
            <a:endParaRPr lang="en-US" altLang="ja-JP" dirty="0"/>
          </a:p>
          <a:p>
            <a:pPr algn="just" eaLnBrk="1" hangingPunct="1">
              <a:spcBef>
                <a:spcPts val="0"/>
              </a:spcBef>
              <a:defRPr/>
            </a:pPr>
            <a:r>
              <a:rPr lang="ja-JP" altLang="en-US" dirty="0"/>
              <a:t>兄弟姉妹･親族と協力して無理をしない、自分の身体や生活も大事にして</a:t>
            </a:r>
            <a:r>
              <a:rPr lang="ja-JP" altLang="en-US" dirty="0" smtClean="0"/>
              <a:t>ください。</a:t>
            </a:r>
            <a:endParaRPr lang="en-US" altLang="ja-JP" dirty="0"/>
          </a:p>
          <a:p>
            <a:pPr algn="just" eaLnBrk="1" hangingPunct="1">
              <a:spcBef>
                <a:spcPts val="0"/>
              </a:spcBef>
              <a:defRPr/>
            </a:pPr>
            <a:r>
              <a:rPr lang="ja-JP" altLang="en-US" dirty="0"/>
              <a:t>介護は一人では</a:t>
            </a:r>
            <a:r>
              <a:rPr lang="ja-JP" altLang="en-US" dirty="0" smtClean="0"/>
              <a:t>できません。</a:t>
            </a:r>
            <a:endParaRPr lang="en-US" altLang="ja-JP" dirty="0" smtClean="0"/>
          </a:p>
          <a:p>
            <a:pPr algn="just" eaLnBrk="1" hangingPunct="1">
              <a:spcBef>
                <a:spcPts val="0"/>
              </a:spcBef>
              <a:defRPr/>
            </a:pPr>
            <a:r>
              <a:rPr lang="ja-JP" altLang="en-US" dirty="0" smtClean="0">
                <a:solidFill>
                  <a:prstClr val="black"/>
                </a:solidFill>
              </a:rPr>
              <a:t>周囲</a:t>
            </a:r>
            <a:r>
              <a:rPr lang="ja-JP" altLang="en-US" dirty="0">
                <a:solidFill>
                  <a:prstClr val="black"/>
                </a:solidFill>
              </a:rPr>
              <a:t>の協力を受けて無理のない介護を</a:t>
            </a:r>
            <a:r>
              <a:rPr lang="ja-JP" altLang="en-US" dirty="0" smtClean="0">
                <a:solidFill>
                  <a:prstClr val="black"/>
                </a:solidFill>
              </a:rPr>
              <a:t>しましょう。</a:t>
            </a:r>
            <a:endParaRPr lang="en-US" altLang="ja-JP" dirty="0">
              <a:solidFill>
                <a:prstClr val="black"/>
              </a:solidFill>
            </a:endParaRPr>
          </a:p>
          <a:p>
            <a:pPr algn="just" eaLnBrk="1" hangingPunct="1">
              <a:spcBef>
                <a:spcPts val="0"/>
              </a:spcBef>
              <a:defRPr/>
            </a:pPr>
            <a:r>
              <a:rPr lang="ja-JP" altLang="en-US" dirty="0"/>
              <a:t>自分がやるべきことを見極め、任せられることは私たち地域やケアマネジャーを頼って</a:t>
            </a:r>
            <a:r>
              <a:rPr lang="ja-JP" altLang="en-US" dirty="0" smtClean="0"/>
              <a:t>ください。</a:t>
            </a:r>
            <a:endParaRPr lang="en-US" altLang="ja-JP" dirty="0"/>
          </a:p>
          <a:p>
            <a:pPr algn="just" eaLnBrk="1" hangingPunct="1">
              <a:spcBef>
                <a:spcPts val="0"/>
              </a:spcBef>
              <a:defRPr/>
            </a:pPr>
            <a:endParaRPr lang="en-US" altLang="ja-JP" dirty="0" smtClean="0"/>
          </a:p>
          <a:p>
            <a:pPr algn="just" eaLnBrk="1" hangingPunct="1">
              <a:spcBef>
                <a:spcPts val="0"/>
              </a:spcBef>
              <a:defRPr/>
            </a:pPr>
            <a:r>
              <a:rPr lang="ja-JP" altLang="en-US" dirty="0" smtClean="0"/>
              <a:t>最後</a:t>
            </a:r>
            <a:r>
              <a:rPr lang="ja-JP" altLang="en-US" dirty="0"/>
              <a:t>に、どんな心配でも小さいうちに相談をして</a:t>
            </a:r>
            <a:r>
              <a:rPr lang="ja-JP" altLang="en-US" dirty="0" smtClean="0"/>
              <a:t>ください。</a:t>
            </a:r>
            <a:endParaRPr lang="en-US" altLang="ja-JP" dirty="0" smtClean="0"/>
          </a:p>
          <a:p>
            <a:pPr algn="just" eaLnBrk="1" hangingPunct="1">
              <a:spcBef>
                <a:spcPts val="0"/>
              </a:spcBef>
              <a:defRPr/>
            </a:pPr>
            <a:r>
              <a:rPr lang="ja-JP" altLang="en-US" dirty="0" smtClean="0"/>
              <a:t>どちら</a:t>
            </a:r>
            <a:r>
              <a:rPr lang="ja-JP" altLang="en-US" dirty="0"/>
              <a:t>の相談窓口も電話でご相談に応じることができます。</a:t>
            </a:r>
            <a:endParaRPr lang="en-US" altLang="ja-JP" dirty="0"/>
          </a:p>
          <a:p>
            <a:pPr algn="just" eaLnBrk="1" hangingPunct="1">
              <a:spcBef>
                <a:spcPts val="0"/>
              </a:spcBef>
              <a:defRPr/>
            </a:pPr>
            <a:r>
              <a:rPr lang="ja-JP" altLang="en-US" dirty="0"/>
              <a:t>何度も帰省しなくても済むよう、私たちを上手に使っていただければと</a:t>
            </a:r>
            <a:r>
              <a:rPr lang="ja-JP" altLang="en-US" dirty="0" smtClean="0"/>
              <a:t>思います。</a:t>
            </a:r>
            <a:endParaRPr lang="en-US" altLang="ja-JP" sz="900" dirty="0"/>
          </a:p>
          <a:p>
            <a:pPr algn="just" eaLnBrk="1" hangingPunct="1">
              <a:spcBef>
                <a:spcPts val="0"/>
              </a:spcBef>
              <a:defRPr/>
            </a:pPr>
            <a:endParaRPr lang="en-US" altLang="ja-JP" sz="900" dirty="0">
              <a:solidFill>
                <a:prstClr val="black"/>
              </a:solidFill>
              <a:latin typeface="メイリオ" panose="020B0604030504040204" pitchFamily="50" charset="-128"/>
              <a:ea typeface="メイリオ" panose="020B0604030504040204" pitchFamily="50" charset="-128"/>
            </a:endParaRPr>
          </a:p>
          <a:p>
            <a:pPr eaLnBrk="1" hangingPunct="1">
              <a:spcBef>
                <a:spcPts val="0"/>
              </a:spcBef>
              <a:defRPr/>
            </a:pPr>
            <a:endParaRPr lang="en-US" altLang="ja-JP" sz="900" dirty="0">
              <a:latin typeface="メイリオ" panose="020B0604030504040204" pitchFamily="50" charset="-128"/>
              <a:ea typeface="メイリオ" panose="020B0604030504040204" pitchFamily="50" charset="-128"/>
            </a:endParaRPr>
          </a:p>
          <a:p>
            <a:pPr eaLnBrk="1" hangingPunct="1">
              <a:buFont typeface="Arial" charset="0"/>
              <a:buNone/>
              <a:defRPr/>
            </a:pPr>
            <a:endParaRPr lang="en-US" altLang="ja-JP" sz="900" dirty="0">
              <a:latin typeface="メイリオ" panose="020B0604030504040204" pitchFamily="50" charset="-128"/>
              <a:ea typeface="メイリオ" panose="020B0604030504040204" pitchFamily="50" charset="-128"/>
            </a:endParaRPr>
          </a:p>
          <a:p>
            <a:endParaRPr lang="en-US" altLang="ja-JP" dirty="0"/>
          </a:p>
          <a:p>
            <a:endParaRPr lang="en-US" altLang="ja-JP" dirty="0"/>
          </a:p>
          <a:p>
            <a:endParaRPr lang="en-US" altLang="ja-JP" dirty="0"/>
          </a:p>
          <a:p>
            <a:endParaRPr lang="ja-JP" altLang="en-US" dirty="0"/>
          </a:p>
        </p:txBody>
      </p:sp>
      <p:sp>
        <p:nvSpPr>
          <p:cNvPr id="4" name="スライド イメージ プレースホルダー 3"/>
          <p:cNvSpPr>
            <a:spLocks noGrp="1" noRot="1" noChangeAspect="1"/>
          </p:cNvSpPr>
          <p:nvPr>
            <p:ph type="sldImg"/>
          </p:nvPr>
        </p:nvSpPr>
        <p:spPr/>
      </p:sp>
    </p:spTree>
    <p:extLst>
      <p:ext uri="{BB962C8B-B14F-4D97-AF65-F5344CB8AC3E}">
        <p14:creationId xmlns:p14="http://schemas.microsoft.com/office/powerpoint/2010/main" val="267355329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スライド イメージ プレースホルダー 1">
            <a:extLst>
              <a:ext uri="{FF2B5EF4-FFF2-40B4-BE49-F238E27FC236}">
                <a16:creationId xmlns="" xmlns:a16="http://schemas.microsoft.com/office/drawing/2014/main" id="{67386A34-DB1D-4B7F-975F-8B3001C535FA}"/>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987" name="ノート プレースホルダー 2">
            <a:extLst>
              <a:ext uri="{FF2B5EF4-FFF2-40B4-BE49-F238E27FC236}">
                <a16:creationId xmlns="" xmlns:a16="http://schemas.microsoft.com/office/drawing/2014/main" id="{C9BF24BF-8A05-42A9-AFE9-2E3A27F7CA2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lgn="just">
              <a:spcBef>
                <a:spcPts val="0"/>
              </a:spcBef>
            </a:pPr>
            <a:r>
              <a:rPr lang="ja-JP" altLang="en-US" dirty="0" smtClean="0"/>
              <a:t>今</a:t>
            </a:r>
            <a:r>
              <a:rPr lang="ja-JP" altLang="en-US" dirty="0"/>
              <a:t>、日本で介護を行っている人は</a:t>
            </a:r>
            <a:r>
              <a:rPr lang="en-US" altLang="ja-JP" dirty="0"/>
              <a:t>628</a:t>
            </a:r>
            <a:r>
              <a:rPr lang="ja-JP" altLang="en-US" dirty="0"/>
              <a:t>万人。そのうち</a:t>
            </a:r>
            <a:r>
              <a:rPr lang="en-US" altLang="ja-JP" dirty="0"/>
              <a:t>346</a:t>
            </a:r>
            <a:r>
              <a:rPr lang="ja-JP" altLang="en-US" dirty="0"/>
              <a:t>万人は仕事をしながら介護していますが、年間約</a:t>
            </a:r>
            <a:r>
              <a:rPr lang="en-US" altLang="ja-JP" dirty="0"/>
              <a:t>10</a:t>
            </a:r>
            <a:r>
              <a:rPr lang="ja-JP" altLang="en-US" dirty="0"/>
              <a:t>万人が介護を理由として仕事をやめています。棒グラフは年代別の介護をしている人数です。その下の年代別人口と比べた円グラフで示すように、</a:t>
            </a:r>
            <a:r>
              <a:rPr lang="en-US" altLang="ja-JP" dirty="0"/>
              <a:t>50</a:t>
            </a:r>
            <a:r>
              <a:rPr lang="ja-JP" altLang="en-US" dirty="0"/>
              <a:t>歳から</a:t>
            </a:r>
            <a:r>
              <a:rPr lang="en-US" altLang="ja-JP" dirty="0"/>
              <a:t>65</a:t>
            </a:r>
            <a:r>
              <a:rPr lang="ja-JP" altLang="en-US" dirty="0"/>
              <a:t>歳の方は</a:t>
            </a:r>
            <a:r>
              <a:rPr lang="en-US" altLang="ja-JP" dirty="0"/>
              <a:t>10</a:t>
            </a:r>
            <a:r>
              <a:rPr lang="ja-JP" altLang="en-US" dirty="0"/>
              <a:t>人に</a:t>
            </a:r>
            <a:r>
              <a:rPr lang="en-US" altLang="ja-JP" dirty="0"/>
              <a:t>1</a:t>
            </a:r>
            <a:r>
              <a:rPr lang="ja-JP" altLang="en-US" dirty="0"/>
              <a:t>人以上は介護に直面しております。介護離職はその人の収入が減るばかりでなく、社会の中枢を担う年代の人が辞めることになり、社会においても大きな損失となります。</a:t>
            </a:r>
          </a:p>
        </p:txBody>
      </p:sp>
      <p:sp>
        <p:nvSpPr>
          <p:cNvPr id="41988" name="スライド番号プレースホルダー 3">
            <a:extLst>
              <a:ext uri="{FF2B5EF4-FFF2-40B4-BE49-F238E27FC236}">
                <a16:creationId xmlns="" xmlns:a16="http://schemas.microsoft.com/office/drawing/2014/main" id="{C7D205D0-5035-49AF-8531-FFA4579B61CB}"/>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Calibri" panose="020F0502020204030204" pitchFamily="34" charset="0"/>
                <a:ea typeface="ＭＳ Ｐゴシック" panose="020B0600070205080204" pitchFamily="50" charset="-128"/>
              </a:defRPr>
            </a:lvl1pPr>
            <a:lvl2pPr marL="761523" indent="-292893">
              <a:defRPr kumimoji="1">
                <a:solidFill>
                  <a:schemeClr val="tx1"/>
                </a:solidFill>
                <a:latin typeface="Calibri" panose="020F0502020204030204" pitchFamily="34" charset="0"/>
                <a:ea typeface="ＭＳ Ｐゴシック" panose="020B0600070205080204" pitchFamily="50" charset="-128"/>
              </a:defRPr>
            </a:lvl2pPr>
            <a:lvl3pPr marL="1171574" indent="-234314">
              <a:defRPr kumimoji="1">
                <a:solidFill>
                  <a:schemeClr val="tx1"/>
                </a:solidFill>
                <a:latin typeface="Calibri" panose="020F0502020204030204" pitchFamily="34" charset="0"/>
                <a:ea typeface="ＭＳ Ｐゴシック" panose="020B0600070205080204" pitchFamily="50" charset="-128"/>
              </a:defRPr>
            </a:lvl3pPr>
            <a:lvl4pPr marL="1640203" indent="-234314">
              <a:defRPr kumimoji="1">
                <a:solidFill>
                  <a:schemeClr val="tx1"/>
                </a:solidFill>
                <a:latin typeface="Calibri" panose="020F0502020204030204" pitchFamily="34" charset="0"/>
                <a:ea typeface="ＭＳ Ｐゴシック" panose="020B0600070205080204" pitchFamily="50" charset="-128"/>
              </a:defRPr>
            </a:lvl4pPr>
            <a:lvl5pPr marL="2108833" indent="-234314">
              <a:defRPr kumimoji="1">
                <a:solidFill>
                  <a:schemeClr val="tx1"/>
                </a:solidFill>
                <a:latin typeface="Calibri" panose="020F0502020204030204" pitchFamily="34" charset="0"/>
                <a:ea typeface="ＭＳ Ｐゴシック" panose="020B0600070205080204" pitchFamily="50" charset="-128"/>
              </a:defRPr>
            </a:lvl5pPr>
            <a:lvl6pPr marL="2577463" indent="-234314"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3046092" indent="-234314"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514722" indent="-234314"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983352" indent="-234314"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fld id="{D355E60E-3DE6-41D0-932C-B7BFD4373456}" type="slidenum">
              <a:rPr lang="ja-JP" altLang="en-US" smtClean="0">
                <a:solidFill>
                  <a:srgbClr val="000000"/>
                </a:solidFill>
                <a:latin typeface="游ゴシック" panose="020B0400000000000000" pitchFamily="50" charset="-128"/>
                <a:ea typeface="游ゴシック" panose="020B0400000000000000" pitchFamily="50" charset="-128"/>
              </a:rPr>
              <a:pPr/>
              <a:t>6</a:t>
            </a:fld>
            <a:endParaRPr lang="ja-JP" altLang="en-US">
              <a:solidFill>
                <a:srgbClr val="000000"/>
              </a:solidFill>
              <a:latin typeface="游ゴシック" panose="020B0400000000000000" pitchFamily="50" charset="-128"/>
              <a:ea typeface="游ゴシック" panose="020B0400000000000000" pitchFamily="50" charset="-128"/>
            </a:endParaRPr>
          </a:p>
        </p:txBody>
      </p:sp>
    </p:spTree>
    <p:extLst>
      <p:ext uri="{BB962C8B-B14F-4D97-AF65-F5344CB8AC3E}">
        <p14:creationId xmlns:p14="http://schemas.microsoft.com/office/powerpoint/2010/main" val="2127780394"/>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578" name="Rectangle 7">
            <a:extLst>
              <a:ext uri="{FF2B5EF4-FFF2-40B4-BE49-F238E27FC236}">
                <a16:creationId xmlns="" xmlns:a16="http://schemas.microsoft.com/office/drawing/2014/main" id="{707BE9EB-2B77-420D-9812-82CA1CF2FE7D}"/>
              </a:ext>
            </a:extLst>
          </p:cNvPr>
          <p:cNvSpPr>
            <a:spLocks noGrp="1" noChangeArrowheads="1"/>
          </p:cNvSpPr>
          <p:nvPr>
            <p:ph type="sldNum" sz="quarter" idx="5"/>
          </p:nvPr>
        </p:nvSpPr>
        <p:spPr/>
        <p:txBody>
          <a:bodyPr/>
          <a:lstStyle>
            <a:lvl1pPr>
              <a:defRPr kumimoji="1">
                <a:solidFill>
                  <a:schemeClr val="tx1"/>
                </a:solidFill>
                <a:latin typeface="Calibri" panose="020F0502020204030204" pitchFamily="34" charset="0"/>
                <a:ea typeface="ＭＳ Ｐゴシック" panose="020B0600070205080204" pitchFamily="50" charset="-128"/>
              </a:defRPr>
            </a:lvl1pPr>
            <a:lvl2pPr marL="761523" indent="-292893">
              <a:defRPr kumimoji="1">
                <a:solidFill>
                  <a:schemeClr val="tx1"/>
                </a:solidFill>
                <a:latin typeface="Calibri" panose="020F0502020204030204" pitchFamily="34" charset="0"/>
                <a:ea typeface="ＭＳ Ｐゴシック" panose="020B0600070205080204" pitchFamily="50" charset="-128"/>
              </a:defRPr>
            </a:lvl2pPr>
            <a:lvl3pPr marL="1171574" indent="-234314">
              <a:defRPr kumimoji="1">
                <a:solidFill>
                  <a:schemeClr val="tx1"/>
                </a:solidFill>
                <a:latin typeface="Calibri" panose="020F0502020204030204" pitchFamily="34" charset="0"/>
                <a:ea typeface="ＭＳ Ｐゴシック" panose="020B0600070205080204" pitchFamily="50" charset="-128"/>
              </a:defRPr>
            </a:lvl3pPr>
            <a:lvl4pPr marL="1640203" indent="-234314">
              <a:defRPr kumimoji="1">
                <a:solidFill>
                  <a:schemeClr val="tx1"/>
                </a:solidFill>
                <a:latin typeface="Calibri" panose="020F0502020204030204" pitchFamily="34" charset="0"/>
                <a:ea typeface="ＭＳ Ｐゴシック" panose="020B0600070205080204" pitchFamily="50" charset="-128"/>
              </a:defRPr>
            </a:lvl4pPr>
            <a:lvl5pPr marL="2108833" indent="-234314">
              <a:defRPr kumimoji="1">
                <a:solidFill>
                  <a:schemeClr val="tx1"/>
                </a:solidFill>
                <a:latin typeface="Calibri" panose="020F0502020204030204" pitchFamily="34" charset="0"/>
                <a:ea typeface="ＭＳ Ｐゴシック" panose="020B0600070205080204" pitchFamily="50" charset="-128"/>
              </a:defRPr>
            </a:lvl5pPr>
            <a:lvl6pPr marL="2577463" indent="-234314"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3046092" indent="-234314"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514722" indent="-234314"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983352" indent="-234314"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fld id="{869B4D3D-5BDA-42B3-BD78-DC263821C941}" type="slidenum">
              <a:rPr lang="en-US" altLang="ja-JP" smtClean="0"/>
              <a:pPr/>
              <a:t>60</a:t>
            </a:fld>
            <a:endParaRPr lang="en-US" altLang="ja-JP"/>
          </a:p>
        </p:txBody>
      </p:sp>
      <p:sp>
        <p:nvSpPr>
          <p:cNvPr id="152580" name="Rectangle 3">
            <a:extLst>
              <a:ext uri="{FF2B5EF4-FFF2-40B4-BE49-F238E27FC236}">
                <a16:creationId xmlns="" xmlns:a16="http://schemas.microsoft.com/office/drawing/2014/main" id="{1374DCA9-9728-47A9-AB3E-1D802286507D}"/>
              </a:ext>
            </a:extLst>
          </p:cNvPr>
          <p:cNvSpPr>
            <a:spLocks noGrp="1" noChangeArrowheads="1"/>
          </p:cNvSpPr>
          <p:nvPr>
            <p:ph type="body" idx="1"/>
          </p:nvPr>
        </p:nvSpPr>
        <p:spPr/>
        <p:txBody>
          <a:bodyPr/>
          <a:lstStyle/>
          <a:p>
            <a:pPr>
              <a:spcBef>
                <a:spcPts val="0"/>
              </a:spcBef>
            </a:pPr>
            <a:r>
              <a:rPr lang="ja-JP" altLang="en-US" dirty="0"/>
              <a:t>ここでは、制度について相談できるところをまとめました。急に介護が始まった時に慌てないように、心得ておくとよいと思います。</a:t>
            </a:r>
            <a:endParaRPr lang="en-US" altLang="ja-JP" dirty="0"/>
          </a:p>
          <a:p>
            <a:pPr>
              <a:spcBef>
                <a:spcPts val="0"/>
              </a:spcBef>
            </a:pPr>
            <a:r>
              <a:rPr lang="ja-JP" altLang="en-US" dirty="0"/>
              <a:t>冷静に、どこか一か所に頼っていただければ、アドバイスを得ることができます。ご安心ください。</a:t>
            </a:r>
            <a:endParaRPr lang="en-US" altLang="ja-JP" dirty="0"/>
          </a:p>
        </p:txBody>
      </p:sp>
      <p:sp>
        <p:nvSpPr>
          <p:cNvPr id="4" name="スライド イメージ プレースホルダー 3"/>
          <p:cNvSpPr>
            <a:spLocks noGrp="1" noRot="1" noChangeAspect="1"/>
          </p:cNvSpPr>
          <p:nvPr>
            <p:ph type="sldImg"/>
          </p:nvPr>
        </p:nvSpPr>
        <p:spPr/>
      </p:sp>
    </p:spTree>
    <p:extLst>
      <p:ext uri="{BB962C8B-B14F-4D97-AF65-F5344CB8AC3E}">
        <p14:creationId xmlns:p14="http://schemas.microsoft.com/office/powerpoint/2010/main" val="4142977686"/>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627" name="ノート プレースホルダ 2">
            <a:extLst>
              <a:ext uri="{FF2B5EF4-FFF2-40B4-BE49-F238E27FC236}">
                <a16:creationId xmlns="" xmlns:a16="http://schemas.microsoft.com/office/drawing/2014/main" id="{E479050C-B72B-4B3A-8625-517B4E76F9E9}"/>
              </a:ext>
            </a:extLst>
          </p:cNvPr>
          <p:cNvSpPr>
            <a:spLocks noGrp="1"/>
          </p:cNvSpPr>
          <p:nvPr>
            <p:ph type="body" idx="1"/>
          </p:nvPr>
        </p:nvSpPr>
        <p:spPr/>
        <p:txBody>
          <a:bodyPr/>
          <a:lstStyle/>
          <a:p>
            <a:pPr algn="just">
              <a:spcBef>
                <a:spcPts val="0"/>
              </a:spcBef>
            </a:pPr>
            <a:r>
              <a:rPr lang="ja-JP" altLang="en-US" dirty="0"/>
              <a:t>ご本人がこの地域で暮らし続けたい。ご家族もそれを支えたい。その思いをお持ちであれば、地域や私たちは全力で支援いたします。</a:t>
            </a:r>
            <a:endParaRPr lang="en-US" altLang="ja-JP" dirty="0"/>
          </a:p>
          <a:p>
            <a:pPr algn="just">
              <a:spcBef>
                <a:spcPts val="0"/>
              </a:spcBef>
            </a:pPr>
            <a:r>
              <a:rPr lang="ja-JP" altLang="en-US" dirty="0"/>
              <a:t>（この図を地域の実情に合わせて説明してください。最初に頼るとうまくいきそうな施設の紹介をしてもいいでしょう。）</a:t>
            </a:r>
          </a:p>
        </p:txBody>
      </p:sp>
      <p:sp>
        <p:nvSpPr>
          <p:cNvPr id="154628" name="スライド番号プレースホルダ 3">
            <a:extLst>
              <a:ext uri="{FF2B5EF4-FFF2-40B4-BE49-F238E27FC236}">
                <a16:creationId xmlns="" xmlns:a16="http://schemas.microsoft.com/office/drawing/2014/main" id="{0559ECDD-30CA-48A7-A837-87CBBB96FA45}"/>
              </a:ext>
            </a:extLst>
          </p:cNvPr>
          <p:cNvSpPr>
            <a:spLocks noGrp="1"/>
          </p:cNvSpPr>
          <p:nvPr>
            <p:ph type="sldNum" sz="quarter" idx="5"/>
          </p:nvPr>
        </p:nvSpPr>
        <p:spPr/>
        <p:txBody>
          <a:bodyPr/>
          <a:lstStyle>
            <a:lvl1pPr>
              <a:defRPr kumimoji="1">
                <a:solidFill>
                  <a:schemeClr val="tx1"/>
                </a:solidFill>
                <a:latin typeface="Calibri" panose="020F0502020204030204" pitchFamily="34" charset="0"/>
                <a:ea typeface="ＭＳ Ｐゴシック" panose="020B0600070205080204" pitchFamily="50" charset="-128"/>
              </a:defRPr>
            </a:lvl1pPr>
            <a:lvl2pPr marL="761523" indent="-292893">
              <a:defRPr kumimoji="1">
                <a:solidFill>
                  <a:schemeClr val="tx1"/>
                </a:solidFill>
                <a:latin typeface="Calibri" panose="020F0502020204030204" pitchFamily="34" charset="0"/>
                <a:ea typeface="ＭＳ Ｐゴシック" panose="020B0600070205080204" pitchFamily="50" charset="-128"/>
              </a:defRPr>
            </a:lvl2pPr>
            <a:lvl3pPr marL="1171574" indent="-234314">
              <a:defRPr kumimoji="1">
                <a:solidFill>
                  <a:schemeClr val="tx1"/>
                </a:solidFill>
                <a:latin typeface="Calibri" panose="020F0502020204030204" pitchFamily="34" charset="0"/>
                <a:ea typeface="ＭＳ Ｐゴシック" panose="020B0600070205080204" pitchFamily="50" charset="-128"/>
              </a:defRPr>
            </a:lvl3pPr>
            <a:lvl4pPr marL="1640203" indent="-234314">
              <a:defRPr kumimoji="1">
                <a:solidFill>
                  <a:schemeClr val="tx1"/>
                </a:solidFill>
                <a:latin typeface="Calibri" panose="020F0502020204030204" pitchFamily="34" charset="0"/>
                <a:ea typeface="ＭＳ Ｐゴシック" panose="020B0600070205080204" pitchFamily="50" charset="-128"/>
              </a:defRPr>
            </a:lvl4pPr>
            <a:lvl5pPr marL="2108833" indent="-234314">
              <a:defRPr kumimoji="1">
                <a:solidFill>
                  <a:schemeClr val="tx1"/>
                </a:solidFill>
                <a:latin typeface="Calibri" panose="020F0502020204030204" pitchFamily="34" charset="0"/>
                <a:ea typeface="ＭＳ Ｐゴシック" panose="020B0600070205080204" pitchFamily="50" charset="-128"/>
              </a:defRPr>
            </a:lvl5pPr>
            <a:lvl6pPr marL="2577463" indent="-234314"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3046092" indent="-234314"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514722" indent="-234314"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983352" indent="-234314"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fld id="{01FAA318-764F-4569-AE9A-4219939C5541}" type="slidenum">
              <a:rPr lang="ja-JP" altLang="en-US" smtClean="0"/>
              <a:pPr/>
              <a:t>61</a:t>
            </a:fld>
            <a:endParaRPr lang="en-US" altLang="ja-JP"/>
          </a:p>
        </p:txBody>
      </p:sp>
      <p:sp>
        <p:nvSpPr>
          <p:cNvPr id="4" name="スライド イメージ プレースホルダー 3"/>
          <p:cNvSpPr>
            <a:spLocks noGrp="1" noRot="1" noChangeAspect="1"/>
          </p:cNvSpPr>
          <p:nvPr>
            <p:ph type="sldImg"/>
          </p:nvPr>
        </p:nvSpPr>
        <p:spPr/>
      </p:sp>
    </p:spTree>
    <p:extLst>
      <p:ext uri="{BB962C8B-B14F-4D97-AF65-F5344CB8AC3E}">
        <p14:creationId xmlns:p14="http://schemas.microsoft.com/office/powerpoint/2010/main" val="1981640513"/>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6674" name="Rectangle 7">
            <a:extLst>
              <a:ext uri="{FF2B5EF4-FFF2-40B4-BE49-F238E27FC236}">
                <a16:creationId xmlns="" xmlns:a16="http://schemas.microsoft.com/office/drawing/2014/main" id="{62B02121-BCFE-4D45-A285-21BA948AB512}"/>
              </a:ext>
            </a:extLst>
          </p:cNvPr>
          <p:cNvSpPr>
            <a:spLocks noGrp="1" noChangeArrowheads="1"/>
          </p:cNvSpPr>
          <p:nvPr>
            <p:ph type="sldNum" sz="quarter" idx="5"/>
          </p:nvPr>
        </p:nvSpPr>
        <p:spPr/>
        <p:txBody>
          <a:bodyPr/>
          <a:lstStyle>
            <a:lvl1pPr>
              <a:defRPr kumimoji="1">
                <a:solidFill>
                  <a:schemeClr val="tx1"/>
                </a:solidFill>
                <a:latin typeface="Calibri" panose="020F0502020204030204" pitchFamily="34" charset="0"/>
                <a:ea typeface="ＭＳ Ｐゴシック" panose="020B0600070205080204" pitchFamily="50" charset="-128"/>
              </a:defRPr>
            </a:lvl1pPr>
            <a:lvl2pPr marL="761523" indent="-292893">
              <a:defRPr kumimoji="1">
                <a:solidFill>
                  <a:schemeClr val="tx1"/>
                </a:solidFill>
                <a:latin typeface="Calibri" panose="020F0502020204030204" pitchFamily="34" charset="0"/>
                <a:ea typeface="ＭＳ Ｐゴシック" panose="020B0600070205080204" pitchFamily="50" charset="-128"/>
              </a:defRPr>
            </a:lvl2pPr>
            <a:lvl3pPr marL="1171574" indent="-234314">
              <a:defRPr kumimoji="1">
                <a:solidFill>
                  <a:schemeClr val="tx1"/>
                </a:solidFill>
                <a:latin typeface="Calibri" panose="020F0502020204030204" pitchFamily="34" charset="0"/>
                <a:ea typeface="ＭＳ Ｐゴシック" panose="020B0600070205080204" pitchFamily="50" charset="-128"/>
              </a:defRPr>
            </a:lvl3pPr>
            <a:lvl4pPr marL="1640203" indent="-234314">
              <a:defRPr kumimoji="1">
                <a:solidFill>
                  <a:schemeClr val="tx1"/>
                </a:solidFill>
                <a:latin typeface="Calibri" panose="020F0502020204030204" pitchFamily="34" charset="0"/>
                <a:ea typeface="ＭＳ Ｐゴシック" panose="020B0600070205080204" pitchFamily="50" charset="-128"/>
              </a:defRPr>
            </a:lvl4pPr>
            <a:lvl5pPr marL="2108833" indent="-234314">
              <a:defRPr kumimoji="1">
                <a:solidFill>
                  <a:schemeClr val="tx1"/>
                </a:solidFill>
                <a:latin typeface="Calibri" panose="020F0502020204030204" pitchFamily="34" charset="0"/>
                <a:ea typeface="ＭＳ Ｐゴシック" panose="020B0600070205080204" pitchFamily="50" charset="-128"/>
              </a:defRPr>
            </a:lvl5pPr>
            <a:lvl6pPr marL="2577463" indent="-234314"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3046092" indent="-234314"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514722" indent="-234314"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983352" indent="-234314"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fld id="{9024638E-DF5D-4331-A9A7-C2DC2BE8F987}" type="slidenum">
              <a:rPr lang="en-US" altLang="ja-JP" smtClean="0"/>
              <a:pPr/>
              <a:t>62</a:t>
            </a:fld>
            <a:endParaRPr lang="en-US" altLang="ja-JP"/>
          </a:p>
        </p:txBody>
      </p:sp>
      <p:sp>
        <p:nvSpPr>
          <p:cNvPr id="3" name="スライド イメージ プレースホルダー 2"/>
          <p:cNvSpPr>
            <a:spLocks noGrp="1" noRot="1" noChangeAspect="1"/>
          </p:cNvSpPr>
          <p:nvPr>
            <p:ph type="sldImg"/>
          </p:nvPr>
        </p:nvSpPr>
        <p:spPr/>
      </p:sp>
      <p:sp>
        <p:nvSpPr>
          <p:cNvPr id="4" name="ノート プレースホルダー 3"/>
          <p:cNvSpPr>
            <a:spLocks noGrp="1"/>
          </p:cNvSpPr>
          <p:nvPr>
            <p:ph type="body" idx="1"/>
          </p:nvPr>
        </p:nvSpPr>
        <p:spPr/>
        <p:txBody>
          <a:bodyPr/>
          <a:lstStyle/>
          <a:p>
            <a:endParaRPr kumimoji="1" lang="ja-JP" altLang="en-US"/>
          </a:p>
        </p:txBody>
      </p:sp>
    </p:spTree>
    <p:extLst>
      <p:ext uri="{BB962C8B-B14F-4D97-AF65-F5344CB8AC3E}">
        <p14:creationId xmlns:p14="http://schemas.microsoft.com/office/powerpoint/2010/main" val="3761854643"/>
      </p:ext>
    </p:extLst>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722" name="Rectangle 7">
            <a:extLst>
              <a:ext uri="{FF2B5EF4-FFF2-40B4-BE49-F238E27FC236}">
                <a16:creationId xmlns="" xmlns:a16="http://schemas.microsoft.com/office/drawing/2014/main" id="{661A53C2-8AC8-4DCA-9BAE-D6DE91D9A14D}"/>
              </a:ext>
            </a:extLst>
          </p:cNvPr>
          <p:cNvSpPr>
            <a:spLocks noGrp="1" noChangeArrowheads="1"/>
          </p:cNvSpPr>
          <p:nvPr>
            <p:ph type="sldNum" sz="quarter" idx="5"/>
          </p:nvPr>
        </p:nvSpPr>
        <p:spPr/>
        <p:txBody>
          <a:bodyPr/>
          <a:lstStyle>
            <a:lvl1pPr>
              <a:defRPr kumimoji="1">
                <a:solidFill>
                  <a:schemeClr val="tx1"/>
                </a:solidFill>
                <a:latin typeface="Calibri" panose="020F0502020204030204" pitchFamily="34" charset="0"/>
                <a:ea typeface="ＭＳ Ｐゴシック" panose="020B0600070205080204" pitchFamily="50" charset="-128"/>
              </a:defRPr>
            </a:lvl1pPr>
            <a:lvl2pPr marL="761523" indent="-292893">
              <a:defRPr kumimoji="1">
                <a:solidFill>
                  <a:schemeClr val="tx1"/>
                </a:solidFill>
                <a:latin typeface="Calibri" panose="020F0502020204030204" pitchFamily="34" charset="0"/>
                <a:ea typeface="ＭＳ Ｐゴシック" panose="020B0600070205080204" pitchFamily="50" charset="-128"/>
              </a:defRPr>
            </a:lvl2pPr>
            <a:lvl3pPr marL="1171574" indent="-234314">
              <a:defRPr kumimoji="1">
                <a:solidFill>
                  <a:schemeClr val="tx1"/>
                </a:solidFill>
                <a:latin typeface="Calibri" panose="020F0502020204030204" pitchFamily="34" charset="0"/>
                <a:ea typeface="ＭＳ Ｐゴシック" panose="020B0600070205080204" pitchFamily="50" charset="-128"/>
              </a:defRPr>
            </a:lvl3pPr>
            <a:lvl4pPr marL="1640203" indent="-234314">
              <a:defRPr kumimoji="1">
                <a:solidFill>
                  <a:schemeClr val="tx1"/>
                </a:solidFill>
                <a:latin typeface="Calibri" panose="020F0502020204030204" pitchFamily="34" charset="0"/>
                <a:ea typeface="ＭＳ Ｐゴシック" panose="020B0600070205080204" pitchFamily="50" charset="-128"/>
              </a:defRPr>
            </a:lvl4pPr>
            <a:lvl5pPr marL="2108833" indent="-234314">
              <a:defRPr kumimoji="1">
                <a:solidFill>
                  <a:schemeClr val="tx1"/>
                </a:solidFill>
                <a:latin typeface="Calibri" panose="020F0502020204030204" pitchFamily="34" charset="0"/>
                <a:ea typeface="ＭＳ Ｐゴシック" panose="020B0600070205080204" pitchFamily="50" charset="-128"/>
              </a:defRPr>
            </a:lvl5pPr>
            <a:lvl6pPr marL="2577463" indent="-234314"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3046092" indent="-234314"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514722" indent="-234314"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983352" indent="-234314"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fld id="{FA1E4BF1-AB69-41A7-8953-9727CAB185B7}" type="slidenum">
              <a:rPr lang="en-US" altLang="ja-JP" smtClean="0"/>
              <a:pPr/>
              <a:t>63</a:t>
            </a:fld>
            <a:endParaRPr lang="en-US" altLang="ja-JP"/>
          </a:p>
        </p:txBody>
      </p:sp>
      <p:sp>
        <p:nvSpPr>
          <p:cNvPr id="158724" name="Rectangle 3">
            <a:extLst>
              <a:ext uri="{FF2B5EF4-FFF2-40B4-BE49-F238E27FC236}">
                <a16:creationId xmlns="" xmlns:a16="http://schemas.microsoft.com/office/drawing/2014/main" id="{6932DE2B-FD91-432E-B2BD-6D57DC769C45}"/>
              </a:ext>
            </a:extLst>
          </p:cNvPr>
          <p:cNvSpPr>
            <a:spLocks noGrp="1" noChangeArrowheads="1"/>
          </p:cNvSpPr>
          <p:nvPr>
            <p:ph type="body" idx="1"/>
          </p:nvPr>
        </p:nvSpPr>
        <p:spPr/>
        <p:txBody>
          <a:bodyPr/>
          <a:lstStyle/>
          <a:p>
            <a:r>
              <a:rPr lang="ja-JP" altLang="en-US" dirty="0"/>
              <a:t>最後に、介護と仕事を両立するためのポイントをまとめます。</a:t>
            </a:r>
          </a:p>
        </p:txBody>
      </p:sp>
      <p:sp>
        <p:nvSpPr>
          <p:cNvPr id="4" name="スライド イメージ プレースホルダー 3"/>
          <p:cNvSpPr>
            <a:spLocks noGrp="1" noRot="1" noChangeAspect="1"/>
          </p:cNvSpPr>
          <p:nvPr>
            <p:ph type="sldImg"/>
          </p:nvPr>
        </p:nvSpPr>
        <p:spPr/>
      </p:sp>
    </p:spTree>
    <p:extLst>
      <p:ext uri="{BB962C8B-B14F-4D97-AF65-F5344CB8AC3E}">
        <p14:creationId xmlns:p14="http://schemas.microsoft.com/office/powerpoint/2010/main" val="2162709931"/>
      </p:ext>
    </p:extLst>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0770" name="Rectangle 7">
            <a:extLst>
              <a:ext uri="{FF2B5EF4-FFF2-40B4-BE49-F238E27FC236}">
                <a16:creationId xmlns="" xmlns:a16="http://schemas.microsoft.com/office/drawing/2014/main" id="{C02B0B94-B7C1-40B2-A1A8-4D1654527379}"/>
              </a:ext>
            </a:extLst>
          </p:cNvPr>
          <p:cNvSpPr>
            <a:spLocks noGrp="1" noChangeArrowheads="1"/>
          </p:cNvSpPr>
          <p:nvPr>
            <p:ph type="sldNum" sz="quarter" idx="5"/>
          </p:nvPr>
        </p:nvSpPr>
        <p:spPr/>
        <p:txBody>
          <a:bodyPr/>
          <a:lstStyle>
            <a:lvl1pPr>
              <a:defRPr kumimoji="1">
                <a:solidFill>
                  <a:schemeClr val="tx1"/>
                </a:solidFill>
                <a:latin typeface="Calibri" panose="020F0502020204030204" pitchFamily="34" charset="0"/>
                <a:ea typeface="ＭＳ Ｐゴシック" panose="020B0600070205080204" pitchFamily="50" charset="-128"/>
              </a:defRPr>
            </a:lvl1pPr>
            <a:lvl2pPr marL="761523" indent="-292893">
              <a:defRPr kumimoji="1">
                <a:solidFill>
                  <a:schemeClr val="tx1"/>
                </a:solidFill>
                <a:latin typeface="Calibri" panose="020F0502020204030204" pitchFamily="34" charset="0"/>
                <a:ea typeface="ＭＳ Ｐゴシック" panose="020B0600070205080204" pitchFamily="50" charset="-128"/>
              </a:defRPr>
            </a:lvl2pPr>
            <a:lvl3pPr marL="1171574" indent="-234314">
              <a:defRPr kumimoji="1">
                <a:solidFill>
                  <a:schemeClr val="tx1"/>
                </a:solidFill>
                <a:latin typeface="Calibri" panose="020F0502020204030204" pitchFamily="34" charset="0"/>
                <a:ea typeface="ＭＳ Ｐゴシック" panose="020B0600070205080204" pitchFamily="50" charset="-128"/>
              </a:defRPr>
            </a:lvl3pPr>
            <a:lvl4pPr marL="1640203" indent="-234314">
              <a:defRPr kumimoji="1">
                <a:solidFill>
                  <a:schemeClr val="tx1"/>
                </a:solidFill>
                <a:latin typeface="Calibri" panose="020F0502020204030204" pitchFamily="34" charset="0"/>
                <a:ea typeface="ＭＳ Ｐゴシック" panose="020B0600070205080204" pitchFamily="50" charset="-128"/>
              </a:defRPr>
            </a:lvl4pPr>
            <a:lvl5pPr marL="2108833" indent="-234314">
              <a:defRPr kumimoji="1">
                <a:solidFill>
                  <a:schemeClr val="tx1"/>
                </a:solidFill>
                <a:latin typeface="Calibri" panose="020F0502020204030204" pitchFamily="34" charset="0"/>
                <a:ea typeface="ＭＳ Ｐゴシック" panose="020B0600070205080204" pitchFamily="50" charset="-128"/>
              </a:defRPr>
            </a:lvl5pPr>
            <a:lvl6pPr marL="2577463" indent="-234314"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3046092" indent="-234314"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514722" indent="-234314"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983352" indent="-234314"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fld id="{56123A84-2983-47C2-A326-B80741DE0357}" type="slidenum">
              <a:rPr lang="en-US" altLang="ja-JP" smtClean="0"/>
              <a:pPr/>
              <a:t>64</a:t>
            </a:fld>
            <a:endParaRPr lang="en-US" altLang="ja-JP"/>
          </a:p>
        </p:txBody>
      </p:sp>
      <p:sp>
        <p:nvSpPr>
          <p:cNvPr id="122884" name="Rectangle 3">
            <a:extLst>
              <a:ext uri="{FF2B5EF4-FFF2-40B4-BE49-F238E27FC236}">
                <a16:creationId xmlns="" xmlns:a16="http://schemas.microsoft.com/office/drawing/2014/main" id="{53EAC554-7B0D-47EE-8266-68F0F4A5001E}"/>
              </a:ext>
            </a:extLst>
          </p:cNvPr>
          <p:cNvSpPr>
            <a:spLocks noGrp="1" noChangeArrowheads="1"/>
          </p:cNvSpPr>
          <p:nvPr>
            <p:ph type="body" idx="1"/>
          </p:nvPr>
        </p:nvSpPr>
        <p:spPr/>
        <p:txBody>
          <a:bodyPr/>
          <a:lstStyle/>
          <a:p>
            <a:pPr marL="239197" indent="-239197" algn="just">
              <a:spcBef>
                <a:spcPct val="0"/>
              </a:spcBef>
              <a:defRPr/>
            </a:pPr>
            <a:r>
              <a:rPr lang="ja-JP" altLang="en-US" dirty="0" smtClean="0"/>
              <a:t>繰り返し</a:t>
            </a:r>
            <a:r>
              <a:rPr lang="ja-JP" altLang="en-US" dirty="0"/>
              <a:t>になりますが、まずは、相談窓口を知っておいて</a:t>
            </a:r>
            <a:r>
              <a:rPr lang="ja-JP" altLang="en-US" dirty="0" smtClean="0"/>
              <a:t>ください。</a:t>
            </a:r>
            <a:endParaRPr lang="en-US" altLang="ja-JP" dirty="0"/>
          </a:p>
          <a:p>
            <a:pPr marL="239197" indent="-239197" algn="just">
              <a:spcBef>
                <a:spcPct val="0"/>
              </a:spcBef>
              <a:defRPr/>
            </a:pPr>
            <a:endParaRPr lang="en-US" altLang="ja-JP" dirty="0" smtClean="0"/>
          </a:p>
          <a:p>
            <a:pPr marL="239197" indent="-239197" algn="just">
              <a:spcBef>
                <a:spcPct val="0"/>
              </a:spcBef>
              <a:defRPr/>
            </a:pPr>
            <a:r>
              <a:rPr lang="ja-JP" altLang="en-US" dirty="0" smtClean="0"/>
              <a:t>次</a:t>
            </a:r>
            <a:r>
              <a:rPr lang="ja-JP" altLang="en-US" dirty="0"/>
              <a:t>に、親の介護をしていることをオープンにすることをお勧め</a:t>
            </a:r>
            <a:r>
              <a:rPr lang="ja-JP" altLang="en-US" dirty="0" smtClean="0"/>
              <a:t>します。</a:t>
            </a:r>
            <a:endParaRPr lang="en-US" altLang="ja-JP" dirty="0"/>
          </a:p>
          <a:p>
            <a:pPr marL="239197" indent="-239197" algn="just">
              <a:spcBef>
                <a:spcPct val="0"/>
              </a:spcBef>
              <a:defRPr/>
            </a:pPr>
            <a:r>
              <a:rPr lang="ja-JP" altLang="en-US" dirty="0" smtClean="0"/>
              <a:t>会社</a:t>
            </a:r>
            <a:r>
              <a:rPr lang="ja-JP" altLang="en-US" dirty="0"/>
              <a:t>の上司や同僚などに理解を得ておくと、困ったときに相談しやすく</a:t>
            </a:r>
            <a:r>
              <a:rPr lang="ja-JP" altLang="en-US" dirty="0" smtClean="0"/>
              <a:t>なります。</a:t>
            </a:r>
            <a:endParaRPr lang="en-US" altLang="ja-JP" dirty="0"/>
          </a:p>
          <a:p>
            <a:pPr algn="just">
              <a:spcBef>
                <a:spcPct val="0"/>
              </a:spcBef>
              <a:defRPr/>
            </a:pPr>
            <a:r>
              <a:rPr lang="ja-JP" altLang="en-US" dirty="0" smtClean="0"/>
              <a:t>これから</a:t>
            </a:r>
            <a:r>
              <a:rPr lang="ja-JP" altLang="en-US" dirty="0"/>
              <a:t>介護をすることになる人たちへの参考にもなりますので、職場の介護理解を</a:t>
            </a:r>
            <a:r>
              <a:rPr lang="ja-JP" altLang="en-US" dirty="0" smtClean="0"/>
              <a:t>深めるため</a:t>
            </a:r>
            <a:r>
              <a:rPr lang="ja-JP" altLang="en-US" dirty="0"/>
              <a:t>にも良いことだと</a:t>
            </a:r>
            <a:r>
              <a:rPr lang="ja-JP" altLang="en-US" dirty="0" smtClean="0"/>
              <a:t>思います。</a:t>
            </a:r>
            <a:endParaRPr lang="en-US" altLang="ja-JP" dirty="0"/>
          </a:p>
          <a:p>
            <a:pPr algn="just">
              <a:spcBef>
                <a:spcPts val="0"/>
              </a:spcBef>
              <a:defRPr/>
            </a:pPr>
            <a:endParaRPr lang="en-US" altLang="ja-JP" dirty="0" smtClean="0"/>
          </a:p>
          <a:p>
            <a:pPr algn="just">
              <a:spcBef>
                <a:spcPts val="0"/>
              </a:spcBef>
              <a:defRPr/>
            </a:pPr>
            <a:r>
              <a:rPr lang="ja-JP" altLang="en-US" dirty="0" smtClean="0"/>
              <a:t>三</a:t>
            </a:r>
            <a:r>
              <a:rPr lang="ja-JP" altLang="en-US" dirty="0"/>
              <a:t>つめは頼れる人や制度があるということを、今一度お忘れのないようにお願い</a:t>
            </a:r>
            <a:r>
              <a:rPr lang="ja-JP" altLang="en-US" dirty="0" smtClean="0"/>
              <a:t>いたします。</a:t>
            </a:r>
            <a:endParaRPr lang="en-US" altLang="ja-JP" dirty="0"/>
          </a:p>
          <a:p>
            <a:pPr algn="just">
              <a:spcBef>
                <a:spcPts val="0"/>
              </a:spcBef>
              <a:defRPr/>
            </a:pPr>
            <a:r>
              <a:rPr lang="ja-JP" altLang="en-US" dirty="0"/>
              <a:t>私たち地域のスタッフをうまく使っていただき、介護を前向きにお考え</a:t>
            </a:r>
            <a:r>
              <a:rPr lang="ja-JP" altLang="en-US" dirty="0" smtClean="0"/>
              <a:t>ください。</a:t>
            </a:r>
            <a:endParaRPr lang="en-US" altLang="ja-JP" dirty="0"/>
          </a:p>
          <a:p>
            <a:pPr algn="just">
              <a:spcBef>
                <a:spcPts val="0"/>
              </a:spcBef>
              <a:defRPr/>
            </a:pPr>
            <a:r>
              <a:rPr lang="ja-JP" altLang="en-US" dirty="0"/>
              <a:t>重要なのはお話すること、コミュニケーション</a:t>
            </a:r>
            <a:r>
              <a:rPr lang="ja-JP" altLang="en-US" dirty="0" smtClean="0"/>
              <a:t>です。</a:t>
            </a:r>
            <a:endParaRPr lang="en-US" altLang="ja-JP" dirty="0"/>
          </a:p>
          <a:p>
            <a:pPr algn="just">
              <a:spcBef>
                <a:spcPts val="0"/>
              </a:spcBef>
              <a:defRPr/>
            </a:pPr>
            <a:r>
              <a:rPr lang="ja-JP" altLang="en-US" dirty="0"/>
              <a:t>私たちも全力で支援いたしますので、ぜひお声掛け</a:t>
            </a:r>
            <a:r>
              <a:rPr lang="ja-JP" altLang="en-US" dirty="0" smtClean="0"/>
              <a:t>ください。</a:t>
            </a:r>
            <a:endParaRPr lang="ja-JP" altLang="en-US" dirty="0"/>
          </a:p>
        </p:txBody>
      </p:sp>
      <p:sp>
        <p:nvSpPr>
          <p:cNvPr id="4" name="スライド イメージ プレースホルダー 3"/>
          <p:cNvSpPr>
            <a:spLocks noGrp="1" noRot="1" noChangeAspect="1"/>
          </p:cNvSpPr>
          <p:nvPr>
            <p:ph type="sldImg"/>
          </p:nvPr>
        </p:nvSpPr>
        <p:spPr/>
      </p:sp>
    </p:spTree>
    <p:extLst>
      <p:ext uri="{BB962C8B-B14F-4D97-AF65-F5344CB8AC3E}">
        <p14:creationId xmlns:p14="http://schemas.microsoft.com/office/powerpoint/2010/main" val="2240464883"/>
      </p:ext>
    </p:extLst>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18" name="Rectangle 7">
            <a:extLst>
              <a:ext uri="{FF2B5EF4-FFF2-40B4-BE49-F238E27FC236}">
                <a16:creationId xmlns="" xmlns:a16="http://schemas.microsoft.com/office/drawing/2014/main" id="{8388673C-C5B1-4255-A0D1-6BF4FE895F2C}"/>
              </a:ext>
            </a:extLst>
          </p:cNvPr>
          <p:cNvSpPr>
            <a:spLocks noGrp="1" noChangeArrowheads="1"/>
          </p:cNvSpPr>
          <p:nvPr>
            <p:ph type="sldNum" sz="quarter" idx="5"/>
          </p:nvPr>
        </p:nvSpPr>
        <p:spPr/>
        <p:txBody>
          <a:bodyPr/>
          <a:lstStyle>
            <a:lvl1pPr>
              <a:defRPr kumimoji="1">
                <a:solidFill>
                  <a:schemeClr val="tx1"/>
                </a:solidFill>
                <a:latin typeface="Calibri" panose="020F0502020204030204" pitchFamily="34" charset="0"/>
                <a:ea typeface="ＭＳ Ｐゴシック" panose="020B0600070205080204" pitchFamily="50" charset="-128"/>
              </a:defRPr>
            </a:lvl1pPr>
            <a:lvl2pPr marL="761523" indent="-292893">
              <a:defRPr kumimoji="1">
                <a:solidFill>
                  <a:schemeClr val="tx1"/>
                </a:solidFill>
                <a:latin typeface="Calibri" panose="020F0502020204030204" pitchFamily="34" charset="0"/>
                <a:ea typeface="ＭＳ Ｐゴシック" panose="020B0600070205080204" pitchFamily="50" charset="-128"/>
              </a:defRPr>
            </a:lvl2pPr>
            <a:lvl3pPr marL="1171574" indent="-234314">
              <a:defRPr kumimoji="1">
                <a:solidFill>
                  <a:schemeClr val="tx1"/>
                </a:solidFill>
                <a:latin typeface="Calibri" panose="020F0502020204030204" pitchFamily="34" charset="0"/>
                <a:ea typeface="ＭＳ Ｐゴシック" panose="020B0600070205080204" pitchFamily="50" charset="-128"/>
              </a:defRPr>
            </a:lvl3pPr>
            <a:lvl4pPr marL="1640203" indent="-234314">
              <a:defRPr kumimoji="1">
                <a:solidFill>
                  <a:schemeClr val="tx1"/>
                </a:solidFill>
                <a:latin typeface="Calibri" panose="020F0502020204030204" pitchFamily="34" charset="0"/>
                <a:ea typeface="ＭＳ Ｐゴシック" panose="020B0600070205080204" pitchFamily="50" charset="-128"/>
              </a:defRPr>
            </a:lvl4pPr>
            <a:lvl5pPr marL="2108833" indent="-234314">
              <a:defRPr kumimoji="1">
                <a:solidFill>
                  <a:schemeClr val="tx1"/>
                </a:solidFill>
                <a:latin typeface="Calibri" panose="020F0502020204030204" pitchFamily="34" charset="0"/>
                <a:ea typeface="ＭＳ Ｐゴシック" panose="020B0600070205080204" pitchFamily="50" charset="-128"/>
              </a:defRPr>
            </a:lvl5pPr>
            <a:lvl6pPr marL="2577463" indent="-234314"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3046092" indent="-234314"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514722" indent="-234314"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983352" indent="-234314"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fld id="{28282D7B-ED89-442F-9D3E-EA36B17108EC}" type="slidenum">
              <a:rPr lang="en-US" altLang="ja-JP" smtClean="0"/>
              <a:pPr/>
              <a:t>65</a:t>
            </a:fld>
            <a:endParaRPr lang="en-US" altLang="ja-JP"/>
          </a:p>
        </p:txBody>
      </p:sp>
      <p:sp>
        <p:nvSpPr>
          <p:cNvPr id="3" name="スライド イメージ プレースホルダー 2"/>
          <p:cNvSpPr>
            <a:spLocks noGrp="1" noRot="1" noChangeAspect="1"/>
          </p:cNvSpPr>
          <p:nvPr>
            <p:ph type="sldImg"/>
          </p:nvPr>
        </p:nvSpPr>
        <p:spPr/>
      </p:sp>
      <p:sp>
        <p:nvSpPr>
          <p:cNvPr id="4" name="ノート プレースホルダー 3"/>
          <p:cNvSpPr>
            <a:spLocks noGrp="1"/>
          </p:cNvSpPr>
          <p:nvPr>
            <p:ph type="body" idx="1"/>
          </p:nvPr>
        </p:nvSpPr>
        <p:spPr/>
        <p:txBody>
          <a:bodyPr/>
          <a:lstStyle/>
          <a:p>
            <a:endParaRPr kumimoji="1" lang="ja-JP" altLang="en-US"/>
          </a:p>
        </p:txBody>
      </p:sp>
    </p:spTree>
    <p:extLst>
      <p:ext uri="{BB962C8B-B14F-4D97-AF65-F5344CB8AC3E}">
        <p14:creationId xmlns:p14="http://schemas.microsoft.com/office/powerpoint/2010/main" val="4282990961"/>
      </p:ext>
    </p:extLst>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18" name="Rectangle 7">
            <a:extLst>
              <a:ext uri="{FF2B5EF4-FFF2-40B4-BE49-F238E27FC236}">
                <a16:creationId xmlns="" xmlns:a16="http://schemas.microsoft.com/office/drawing/2014/main" id="{8388673C-C5B1-4255-A0D1-6BF4FE895F2C}"/>
              </a:ext>
            </a:extLst>
          </p:cNvPr>
          <p:cNvSpPr>
            <a:spLocks noGrp="1" noChangeArrowheads="1"/>
          </p:cNvSpPr>
          <p:nvPr>
            <p:ph type="sldNum" sz="quarter" idx="5"/>
          </p:nvPr>
        </p:nvSpPr>
        <p:spPr/>
        <p:txBody>
          <a:bodyPr/>
          <a:lstStyle>
            <a:lvl1pPr>
              <a:defRPr kumimoji="1">
                <a:solidFill>
                  <a:schemeClr val="tx1"/>
                </a:solidFill>
                <a:latin typeface="Calibri" panose="020F0502020204030204" pitchFamily="34" charset="0"/>
                <a:ea typeface="ＭＳ Ｐゴシック" panose="020B0600070205080204" pitchFamily="50" charset="-128"/>
              </a:defRPr>
            </a:lvl1pPr>
            <a:lvl2pPr marL="761523" indent="-292893">
              <a:defRPr kumimoji="1">
                <a:solidFill>
                  <a:schemeClr val="tx1"/>
                </a:solidFill>
                <a:latin typeface="Calibri" panose="020F0502020204030204" pitchFamily="34" charset="0"/>
                <a:ea typeface="ＭＳ Ｐゴシック" panose="020B0600070205080204" pitchFamily="50" charset="-128"/>
              </a:defRPr>
            </a:lvl2pPr>
            <a:lvl3pPr marL="1171574" indent="-234314">
              <a:defRPr kumimoji="1">
                <a:solidFill>
                  <a:schemeClr val="tx1"/>
                </a:solidFill>
                <a:latin typeface="Calibri" panose="020F0502020204030204" pitchFamily="34" charset="0"/>
                <a:ea typeface="ＭＳ Ｐゴシック" panose="020B0600070205080204" pitchFamily="50" charset="-128"/>
              </a:defRPr>
            </a:lvl3pPr>
            <a:lvl4pPr marL="1640203" indent="-234314">
              <a:defRPr kumimoji="1">
                <a:solidFill>
                  <a:schemeClr val="tx1"/>
                </a:solidFill>
                <a:latin typeface="Calibri" panose="020F0502020204030204" pitchFamily="34" charset="0"/>
                <a:ea typeface="ＭＳ Ｐゴシック" panose="020B0600070205080204" pitchFamily="50" charset="-128"/>
              </a:defRPr>
            </a:lvl4pPr>
            <a:lvl5pPr marL="2108833" indent="-234314">
              <a:defRPr kumimoji="1">
                <a:solidFill>
                  <a:schemeClr val="tx1"/>
                </a:solidFill>
                <a:latin typeface="Calibri" panose="020F0502020204030204" pitchFamily="34" charset="0"/>
                <a:ea typeface="ＭＳ Ｐゴシック" panose="020B0600070205080204" pitchFamily="50" charset="-128"/>
              </a:defRPr>
            </a:lvl5pPr>
            <a:lvl6pPr marL="2577463" indent="-234314"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3046092" indent="-234314"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514722" indent="-234314"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983352" indent="-234314"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fld id="{28282D7B-ED89-442F-9D3E-EA36B17108EC}" type="slidenum">
              <a:rPr lang="en-US" altLang="ja-JP" smtClean="0"/>
              <a:pPr/>
              <a:t>66</a:t>
            </a:fld>
            <a:endParaRPr lang="en-US" altLang="ja-JP"/>
          </a:p>
        </p:txBody>
      </p:sp>
      <p:sp>
        <p:nvSpPr>
          <p:cNvPr id="3" name="スライド イメージ プレースホルダー 2"/>
          <p:cNvSpPr>
            <a:spLocks noGrp="1" noRot="1" noChangeAspect="1"/>
          </p:cNvSpPr>
          <p:nvPr>
            <p:ph type="sldImg"/>
          </p:nvPr>
        </p:nvSpPr>
        <p:spPr/>
      </p:sp>
      <p:sp>
        <p:nvSpPr>
          <p:cNvPr id="4" name="ノート プレースホルダー 3"/>
          <p:cNvSpPr>
            <a:spLocks noGrp="1"/>
          </p:cNvSpPr>
          <p:nvPr>
            <p:ph type="body" idx="1"/>
          </p:nvPr>
        </p:nvSpPr>
        <p:spPr/>
        <p:txBody>
          <a:bodyPr/>
          <a:lstStyle/>
          <a:p>
            <a:endParaRPr kumimoji="1" lang="ja-JP" altLang="en-US"/>
          </a:p>
        </p:txBody>
      </p:sp>
    </p:spTree>
    <p:extLst>
      <p:ext uri="{BB962C8B-B14F-4D97-AF65-F5344CB8AC3E}">
        <p14:creationId xmlns:p14="http://schemas.microsoft.com/office/powerpoint/2010/main" val="297525835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5" name="ノート プレースホルダー 2">
            <a:extLst>
              <a:ext uri="{FF2B5EF4-FFF2-40B4-BE49-F238E27FC236}">
                <a16:creationId xmlns="" xmlns:a16="http://schemas.microsoft.com/office/drawing/2014/main" id="{67B4440F-CE9B-47BD-8A8E-CA9547272F1C}"/>
              </a:ext>
            </a:extLst>
          </p:cNvPr>
          <p:cNvSpPr>
            <a:spLocks noGrp="1"/>
          </p:cNvSpPr>
          <p:nvPr>
            <p:ph type="body" idx="1"/>
          </p:nvPr>
        </p:nvSpPr>
        <p:spPr/>
        <p:txBody>
          <a:bodyPr/>
          <a:lstStyle/>
          <a:p>
            <a:pPr algn="just">
              <a:spcBef>
                <a:spcPts val="0"/>
              </a:spcBef>
            </a:pPr>
            <a:r>
              <a:rPr lang="ja-JP" altLang="en-US" dirty="0"/>
              <a:t>　呼び寄せ、介護離職、遠距離介護。それぞれたやすくできる事ではありません。しかし多くの方はこれから親の介護に直面します。そしてそれは突然突きつけられます。その混乱の中であわてずに振る舞えるように、是非このセミナーをご利用ください。</a:t>
            </a:r>
          </a:p>
        </p:txBody>
      </p:sp>
      <p:sp>
        <p:nvSpPr>
          <p:cNvPr id="44036" name="スライド番号プレースホルダー 3">
            <a:extLst>
              <a:ext uri="{FF2B5EF4-FFF2-40B4-BE49-F238E27FC236}">
                <a16:creationId xmlns="" xmlns:a16="http://schemas.microsoft.com/office/drawing/2014/main" id="{ACEAA378-C37E-4D92-99A8-82C10911CE28}"/>
              </a:ext>
            </a:extLst>
          </p:cNvPr>
          <p:cNvSpPr>
            <a:spLocks noGrp="1"/>
          </p:cNvSpPr>
          <p:nvPr>
            <p:ph type="sldNum" sz="quarter" idx="5"/>
          </p:nvPr>
        </p:nvSpPr>
        <p:spPr/>
        <p:txBody>
          <a:bodyPr/>
          <a:lstStyle>
            <a:lvl1pPr>
              <a:defRPr kumimoji="1">
                <a:solidFill>
                  <a:schemeClr val="tx1"/>
                </a:solidFill>
                <a:latin typeface="Calibri" panose="020F0502020204030204" pitchFamily="34" charset="0"/>
                <a:ea typeface="ＭＳ Ｐゴシック" panose="020B0600070205080204" pitchFamily="50" charset="-128"/>
              </a:defRPr>
            </a:lvl1pPr>
            <a:lvl2pPr marL="761523" indent="-292893">
              <a:defRPr kumimoji="1">
                <a:solidFill>
                  <a:schemeClr val="tx1"/>
                </a:solidFill>
                <a:latin typeface="Calibri" panose="020F0502020204030204" pitchFamily="34" charset="0"/>
                <a:ea typeface="ＭＳ Ｐゴシック" panose="020B0600070205080204" pitchFamily="50" charset="-128"/>
              </a:defRPr>
            </a:lvl2pPr>
            <a:lvl3pPr marL="1171574" indent="-234314">
              <a:defRPr kumimoji="1">
                <a:solidFill>
                  <a:schemeClr val="tx1"/>
                </a:solidFill>
                <a:latin typeface="Calibri" panose="020F0502020204030204" pitchFamily="34" charset="0"/>
                <a:ea typeface="ＭＳ Ｐゴシック" panose="020B0600070205080204" pitchFamily="50" charset="-128"/>
              </a:defRPr>
            </a:lvl3pPr>
            <a:lvl4pPr marL="1640203" indent="-234314">
              <a:defRPr kumimoji="1">
                <a:solidFill>
                  <a:schemeClr val="tx1"/>
                </a:solidFill>
                <a:latin typeface="Calibri" panose="020F0502020204030204" pitchFamily="34" charset="0"/>
                <a:ea typeface="ＭＳ Ｐゴシック" panose="020B0600070205080204" pitchFamily="50" charset="-128"/>
              </a:defRPr>
            </a:lvl4pPr>
            <a:lvl5pPr marL="2108833" indent="-234314">
              <a:defRPr kumimoji="1">
                <a:solidFill>
                  <a:schemeClr val="tx1"/>
                </a:solidFill>
                <a:latin typeface="Calibri" panose="020F0502020204030204" pitchFamily="34" charset="0"/>
                <a:ea typeface="ＭＳ Ｐゴシック" panose="020B0600070205080204" pitchFamily="50" charset="-128"/>
              </a:defRPr>
            </a:lvl5pPr>
            <a:lvl6pPr marL="2577463" indent="-234314"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3046092" indent="-234314"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514722" indent="-234314"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983352" indent="-234314"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fld id="{4EC95E7E-CC47-47B9-A98D-A51629C9D17E}" type="slidenum">
              <a:rPr lang="ja-JP" altLang="en-US" smtClean="0"/>
              <a:pPr/>
              <a:t>7</a:t>
            </a:fld>
            <a:endParaRPr lang="ja-JP" altLang="en-US"/>
          </a:p>
        </p:txBody>
      </p:sp>
      <p:sp>
        <p:nvSpPr>
          <p:cNvPr id="4" name="スライド イメージ プレースホルダー 3"/>
          <p:cNvSpPr>
            <a:spLocks noGrp="1" noRot="1" noChangeAspect="1"/>
          </p:cNvSpPr>
          <p:nvPr>
            <p:ph type="sldImg"/>
          </p:nvPr>
        </p:nvSpPr>
        <p:spPr/>
      </p:sp>
    </p:spTree>
    <p:extLst>
      <p:ext uri="{BB962C8B-B14F-4D97-AF65-F5344CB8AC3E}">
        <p14:creationId xmlns:p14="http://schemas.microsoft.com/office/powerpoint/2010/main" val="286715575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7">
            <a:extLst>
              <a:ext uri="{FF2B5EF4-FFF2-40B4-BE49-F238E27FC236}">
                <a16:creationId xmlns="" xmlns:a16="http://schemas.microsoft.com/office/drawing/2014/main" id="{1D63370D-18A1-45FC-A8CE-1AD619E72B56}"/>
              </a:ext>
            </a:extLst>
          </p:cNvPr>
          <p:cNvSpPr>
            <a:spLocks noGrp="1" noChangeArrowheads="1"/>
          </p:cNvSpPr>
          <p:nvPr>
            <p:ph type="sldNum" sz="quarter" idx="5"/>
          </p:nvPr>
        </p:nvSpPr>
        <p:spPr/>
        <p:txBody>
          <a:bodyPr/>
          <a:lstStyle>
            <a:lvl1pPr>
              <a:defRPr kumimoji="1">
                <a:solidFill>
                  <a:schemeClr val="tx1"/>
                </a:solidFill>
                <a:latin typeface="Calibri" panose="020F0502020204030204" pitchFamily="34" charset="0"/>
                <a:ea typeface="ＭＳ Ｐゴシック" panose="020B0600070205080204" pitchFamily="50" charset="-128"/>
              </a:defRPr>
            </a:lvl1pPr>
            <a:lvl2pPr marL="761523" indent="-292893">
              <a:defRPr kumimoji="1">
                <a:solidFill>
                  <a:schemeClr val="tx1"/>
                </a:solidFill>
                <a:latin typeface="Calibri" panose="020F0502020204030204" pitchFamily="34" charset="0"/>
                <a:ea typeface="ＭＳ Ｐゴシック" panose="020B0600070205080204" pitchFamily="50" charset="-128"/>
              </a:defRPr>
            </a:lvl2pPr>
            <a:lvl3pPr marL="1171574" indent="-234314">
              <a:defRPr kumimoji="1">
                <a:solidFill>
                  <a:schemeClr val="tx1"/>
                </a:solidFill>
                <a:latin typeface="Calibri" panose="020F0502020204030204" pitchFamily="34" charset="0"/>
                <a:ea typeface="ＭＳ Ｐゴシック" panose="020B0600070205080204" pitchFamily="50" charset="-128"/>
              </a:defRPr>
            </a:lvl3pPr>
            <a:lvl4pPr marL="1640203" indent="-234314">
              <a:defRPr kumimoji="1">
                <a:solidFill>
                  <a:schemeClr val="tx1"/>
                </a:solidFill>
                <a:latin typeface="Calibri" panose="020F0502020204030204" pitchFamily="34" charset="0"/>
                <a:ea typeface="ＭＳ Ｐゴシック" panose="020B0600070205080204" pitchFamily="50" charset="-128"/>
              </a:defRPr>
            </a:lvl4pPr>
            <a:lvl5pPr marL="2108833" indent="-234314">
              <a:defRPr kumimoji="1">
                <a:solidFill>
                  <a:schemeClr val="tx1"/>
                </a:solidFill>
                <a:latin typeface="Calibri" panose="020F0502020204030204" pitchFamily="34" charset="0"/>
                <a:ea typeface="ＭＳ Ｐゴシック" panose="020B0600070205080204" pitchFamily="50" charset="-128"/>
              </a:defRPr>
            </a:lvl5pPr>
            <a:lvl6pPr marL="2577463" indent="-234314"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3046092" indent="-234314"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514722" indent="-234314"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983352" indent="-234314"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fld id="{88B31C2A-135E-4F7E-87F2-6357D77BDA2B}" type="slidenum">
              <a:rPr lang="en-US" altLang="ja-JP" smtClean="0"/>
              <a:pPr/>
              <a:t>8</a:t>
            </a:fld>
            <a:endParaRPr lang="en-US" altLang="ja-JP"/>
          </a:p>
        </p:txBody>
      </p:sp>
      <p:sp>
        <p:nvSpPr>
          <p:cNvPr id="50180" name="Rectangle 3">
            <a:extLst>
              <a:ext uri="{FF2B5EF4-FFF2-40B4-BE49-F238E27FC236}">
                <a16:creationId xmlns="" xmlns:a16="http://schemas.microsoft.com/office/drawing/2014/main" id="{0332C9EB-C17B-4870-8807-9A46B6B7289C}"/>
              </a:ext>
            </a:extLst>
          </p:cNvPr>
          <p:cNvSpPr>
            <a:spLocks noGrp="1" noChangeArrowheads="1"/>
          </p:cNvSpPr>
          <p:nvPr>
            <p:ph type="body" idx="1"/>
          </p:nvPr>
        </p:nvSpPr>
        <p:spPr/>
        <p:txBody>
          <a:bodyPr/>
          <a:lstStyle/>
          <a:p>
            <a:pPr algn="just">
              <a:spcBef>
                <a:spcPts val="0"/>
              </a:spcBef>
            </a:pPr>
            <a:r>
              <a:rPr lang="ja-JP" altLang="en-US" dirty="0"/>
              <a:t>（</a:t>
            </a:r>
            <a:r>
              <a:rPr lang="en-US" altLang="ja-JP" dirty="0"/>
              <a:t>GW</a:t>
            </a:r>
            <a:r>
              <a:rPr lang="ja-JP" altLang="en-US" dirty="0"/>
              <a:t>＝グループワーク）</a:t>
            </a:r>
          </a:p>
        </p:txBody>
      </p:sp>
      <p:sp>
        <p:nvSpPr>
          <p:cNvPr id="4" name="スライド イメージ プレースホルダー 3"/>
          <p:cNvSpPr>
            <a:spLocks noGrp="1" noRot="1" noChangeAspect="1"/>
          </p:cNvSpPr>
          <p:nvPr>
            <p:ph type="sldImg"/>
          </p:nvPr>
        </p:nvSpPr>
        <p:spPr/>
      </p:sp>
    </p:spTree>
    <p:extLst>
      <p:ext uri="{BB962C8B-B14F-4D97-AF65-F5344CB8AC3E}">
        <p14:creationId xmlns:p14="http://schemas.microsoft.com/office/powerpoint/2010/main" val="180962257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a:extLst>
              <a:ext uri="{FF2B5EF4-FFF2-40B4-BE49-F238E27FC236}">
                <a16:creationId xmlns="" xmlns:a16="http://schemas.microsoft.com/office/drawing/2014/main" id="{96FCCB30-D52A-4767-AD52-038B1F7FD120}"/>
              </a:ext>
            </a:extLst>
          </p:cNvPr>
          <p:cNvSpPr>
            <a:spLocks noGrp="1" noChangeArrowheads="1"/>
          </p:cNvSpPr>
          <p:nvPr>
            <p:ph type="sldNum" sz="quarter" idx="5"/>
          </p:nvPr>
        </p:nvSpPr>
        <p:spPr/>
        <p:txBody>
          <a:bodyPr/>
          <a:lstStyle>
            <a:lvl1pPr>
              <a:defRPr kumimoji="1">
                <a:solidFill>
                  <a:schemeClr val="tx1"/>
                </a:solidFill>
                <a:latin typeface="Calibri" panose="020F0502020204030204" pitchFamily="34" charset="0"/>
                <a:ea typeface="ＭＳ Ｐゴシック" panose="020B0600070205080204" pitchFamily="50" charset="-128"/>
              </a:defRPr>
            </a:lvl1pPr>
            <a:lvl2pPr marL="761523" indent="-292893">
              <a:defRPr kumimoji="1">
                <a:solidFill>
                  <a:schemeClr val="tx1"/>
                </a:solidFill>
                <a:latin typeface="Calibri" panose="020F0502020204030204" pitchFamily="34" charset="0"/>
                <a:ea typeface="ＭＳ Ｐゴシック" panose="020B0600070205080204" pitchFamily="50" charset="-128"/>
              </a:defRPr>
            </a:lvl2pPr>
            <a:lvl3pPr marL="1171574" indent="-234314">
              <a:defRPr kumimoji="1">
                <a:solidFill>
                  <a:schemeClr val="tx1"/>
                </a:solidFill>
                <a:latin typeface="Calibri" panose="020F0502020204030204" pitchFamily="34" charset="0"/>
                <a:ea typeface="ＭＳ Ｐゴシック" panose="020B0600070205080204" pitchFamily="50" charset="-128"/>
              </a:defRPr>
            </a:lvl3pPr>
            <a:lvl4pPr marL="1640203" indent="-234314">
              <a:defRPr kumimoji="1">
                <a:solidFill>
                  <a:schemeClr val="tx1"/>
                </a:solidFill>
                <a:latin typeface="Calibri" panose="020F0502020204030204" pitchFamily="34" charset="0"/>
                <a:ea typeface="ＭＳ Ｐゴシック" panose="020B0600070205080204" pitchFamily="50" charset="-128"/>
              </a:defRPr>
            </a:lvl4pPr>
            <a:lvl5pPr marL="2108833" indent="-234314">
              <a:defRPr kumimoji="1">
                <a:solidFill>
                  <a:schemeClr val="tx1"/>
                </a:solidFill>
                <a:latin typeface="Calibri" panose="020F0502020204030204" pitchFamily="34" charset="0"/>
                <a:ea typeface="ＭＳ Ｐゴシック" panose="020B0600070205080204" pitchFamily="50" charset="-128"/>
              </a:defRPr>
            </a:lvl5pPr>
            <a:lvl6pPr marL="2577463" indent="-234314"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3046092" indent="-234314"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514722" indent="-234314"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983352" indent="-234314"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fld id="{4165F9A0-0A67-4C22-BA5E-2B394E8D3C21}" type="slidenum">
              <a:rPr lang="en-US" altLang="ja-JP" smtClean="0"/>
              <a:pPr/>
              <a:t>9</a:t>
            </a:fld>
            <a:endParaRPr lang="en-US" altLang="ja-JP"/>
          </a:p>
        </p:txBody>
      </p:sp>
      <p:sp>
        <p:nvSpPr>
          <p:cNvPr id="52228" name="Rectangle 3">
            <a:extLst>
              <a:ext uri="{FF2B5EF4-FFF2-40B4-BE49-F238E27FC236}">
                <a16:creationId xmlns="" xmlns:a16="http://schemas.microsoft.com/office/drawing/2014/main" id="{62B7B675-C287-4274-AAFC-491D953FF77C}"/>
              </a:ext>
            </a:extLst>
          </p:cNvPr>
          <p:cNvSpPr>
            <a:spLocks noGrp="1" noChangeArrowheads="1"/>
          </p:cNvSpPr>
          <p:nvPr>
            <p:ph type="body" idx="1"/>
          </p:nvPr>
        </p:nvSpPr>
        <p:spPr/>
        <p:txBody>
          <a:bodyPr/>
          <a:lstStyle/>
          <a:p>
            <a:pPr algn="just">
              <a:spcBef>
                <a:spcPts val="0"/>
              </a:spcBef>
            </a:pPr>
            <a:r>
              <a:rPr lang="ja-JP" altLang="en-US" dirty="0"/>
              <a:t>まずは離れて暮らす親の状態について想像してみましょう。</a:t>
            </a:r>
          </a:p>
        </p:txBody>
      </p:sp>
      <p:sp>
        <p:nvSpPr>
          <p:cNvPr id="4" name="スライド イメージ プレースホルダー 3"/>
          <p:cNvSpPr>
            <a:spLocks noGrp="1" noRot="1" noChangeAspect="1"/>
          </p:cNvSpPr>
          <p:nvPr>
            <p:ph type="sldImg"/>
          </p:nvPr>
        </p:nvSpPr>
        <p:spPr/>
      </p:sp>
    </p:spTree>
    <p:extLst>
      <p:ext uri="{BB962C8B-B14F-4D97-AF65-F5344CB8AC3E}">
        <p14:creationId xmlns:p14="http://schemas.microsoft.com/office/powerpoint/2010/main" val="27702880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9"/>
            <a:ext cx="7772400" cy="1470025"/>
          </a:xfrm>
        </p:spPr>
        <p:txBody>
          <a:bodyPr/>
          <a:lstStyle/>
          <a:p>
            <a:r>
              <a:rPr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6980" indent="0" algn="ctr">
              <a:buNone/>
              <a:defRPr>
                <a:solidFill>
                  <a:schemeClr val="tx1">
                    <a:tint val="75000"/>
                  </a:schemeClr>
                </a:solidFill>
              </a:defRPr>
            </a:lvl2pPr>
            <a:lvl3pPr marL="913960" indent="0" algn="ctr">
              <a:buNone/>
              <a:defRPr>
                <a:solidFill>
                  <a:schemeClr val="tx1">
                    <a:tint val="75000"/>
                  </a:schemeClr>
                </a:solidFill>
              </a:defRPr>
            </a:lvl3pPr>
            <a:lvl4pPr marL="1370940" indent="0" algn="ctr">
              <a:buNone/>
              <a:defRPr>
                <a:solidFill>
                  <a:schemeClr val="tx1">
                    <a:tint val="75000"/>
                  </a:schemeClr>
                </a:solidFill>
              </a:defRPr>
            </a:lvl4pPr>
            <a:lvl5pPr marL="1827921" indent="0" algn="ctr">
              <a:buNone/>
              <a:defRPr>
                <a:solidFill>
                  <a:schemeClr val="tx1">
                    <a:tint val="75000"/>
                  </a:schemeClr>
                </a:solidFill>
              </a:defRPr>
            </a:lvl5pPr>
            <a:lvl6pPr marL="2284901" indent="0" algn="ctr">
              <a:buNone/>
              <a:defRPr>
                <a:solidFill>
                  <a:schemeClr val="tx1">
                    <a:tint val="75000"/>
                  </a:schemeClr>
                </a:solidFill>
              </a:defRPr>
            </a:lvl6pPr>
            <a:lvl7pPr marL="2741884" indent="0" algn="ctr">
              <a:buNone/>
              <a:defRPr>
                <a:solidFill>
                  <a:schemeClr val="tx1">
                    <a:tint val="75000"/>
                  </a:schemeClr>
                </a:solidFill>
              </a:defRPr>
            </a:lvl7pPr>
            <a:lvl8pPr marL="3198864" indent="0" algn="ctr">
              <a:buNone/>
              <a:defRPr>
                <a:solidFill>
                  <a:schemeClr val="tx1">
                    <a:tint val="75000"/>
                  </a:schemeClr>
                </a:solidFill>
              </a:defRPr>
            </a:lvl8pPr>
            <a:lvl9pPr marL="3655844" indent="0" algn="ctr">
              <a:buNone/>
              <a:defRPr>
                <a:solidFill>
                  <a:schemeClr val="tx1">
                    <a:tint val="75000"/>
                  </a:schemeClr>
                </a:solidFill>
              </a:defRPr>
            </a:lvl9pPr>
          </a:lstStyle>
          <a:p>
            <a:r>
              <a:rPr lang="ja-JP" altLang="en-US"/>
              <a:t>マスター サブタイトルの書式設定</a:t>
            </a:r>
          </a:p>
        </p:txBody>
      </p:sp>
      <p:sp>
        <p:nvSpPr>
          <p:cNvPr id="4" name="日付プレースホルダー 3">
            <a:extLst>
              <a:ext uri="{FF2B5EF4-FFF2-40B4-BE49-F238E27FC236}">
                <a16:creationId xmlns="" xmlns:a16="http://schemas.microsoft.com/office/drawing/2014/main" id="{8F30CAED-F6D1-48E4-8519-FC4EA63622E7}"/>
              </a:ext>
            </a:extLst>
          </p:cNvPr>
          <p:cNvSpPr>
            <a:spLocks noGrp="1"/>
          </p:cNvSpPr>
          <p:nvPr>
            <p:ph type="dt" sz="half" idx="10"/>
          </p:nvPr>
        </p:nvSpPr>
        <p:spPr/>
        <p:txBody>
          <a:bodyPr/>
          <a:lstStyle>
            <a:lvl1pPr>
              <a:defRPr/>
            </a:lvl1pPr>
          </a:lstStyle>
          <a:p>
            <a:pPr>
              <a:defRPr/>
            </a:pPr>
            <a:fld id="{64B5BB1E-7A81-417E-ABD9-A14988A30050}" type="datetimeFigureOut">
              <a:rPr lang="ja-JP" altLang="en-US"/>
              <a:pPr>
                <a:defRPr/>
              </a:pPr>
              <a:t>2019/4/2</a:t>
            </a:fld>
            <a:endParaRPr lang="ja-JP" altLang="en-US"/>
          </a:p>
        </p:txBody>
      </p:sp>
      <p:sp>
        <p:nvSpPr>
          <p:cNvPr id="5" name="フッター プレースホルダー 4">
            <a:extLst>
              <a:ext uri="{FF2B5EF4-FFF2-40B4-BE49-F238E27FC236}">
                <a16:creationId xmlns="" xmlns:a16="http://schemas.microsoft.com/office/drawing/2014/main" id="{87564C01-E28E-4A02-AC37-D85C763880DF}"/>
              </a:ext>
            </a:extLst>
          </p:cNvPr>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a:extLst>
              <a:ext uri="{FF2B5EF4-FFF2-40B4-BE49-F238E27FC236}">
                <a16:creationId xmlns="" xmlns:a16="http://schemas.microsoft.com/office/drawing/2014/main" id="{A0A1B1A8-CC21-4541-B78C-D1598A32FFE7}"/>
              </a:ext>
            </a:extLst>
          </p:cNvPr>
          <p:cNvSpPr>
            <a:spLocks noGrp="1"/>
          </p:cNvSpPr>
          <p:nvPr>
            <p:ph type="sldNum" sz="quarter" idx="12"/>
          </p:nvPr>
        </p:nvSpPr>
        <p:spPr/>
        <p:txBody>
          <a:bodyPr/>
          <a:lstStyle>
            <a:lvl1pPr>
              <a:defRPr/>
            </a:lvl1pPr>
          </a:lstStyle>
          <a:p>
            <a:pPr>
              <a:defRPr/>
            </a:pPr>
            <a:fld id="{38F37C75-20A5-45C5-91CD-933B98889A43}" type="slidenum">
              <a:rPr lang="ja-JP" altLang="en-US"/>
              <a:pPr>
                <a:defRPr/>
              </a:pPr>
              <a:t>‹#›</a:t>
            </a:fld>
            <a:endParaRPr lang="ja-JP" altLang="en-US"/>
          </a:p>
        </p:txBody>
      </p:sp>
    </p:spTree>
    <p:extLst>
      <p:ext uri="{BB962C8B-B14F-4D97-AF65-F5344CB8AC3E}">
        <p14:creationId xmlns:p14="http://schemas.microsoft.com/office/powerpoint/2010/main" val="17664167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a:extLst>
              <a:ext uri="{FF2B5EF4-FFF2-40B4-BE49-F238E27FC236}">
                <a16:creationId xmlns="" xmlns:a16="http://schemas.microsoft.com/office/drawing/2014/main" id="{9BB4186B-4D79-4DD1-8DE9-1BD6B2C59299}"/>
              </a:ext>
            </a:extLst>
          </p:cNvPr>
          <p:cNvSpPr>
            <a:spLocks noGrp="1"/>
          </p:cNvSpPr>
          <p:nvPr>
            <p:ph type="dt" sz="half" idx="10"/>
          </p:nvPr>
        </p:nvSpPr>
        <p:spPr/>
        <p:txBody>
          <a:bodyPr/>
          <a:lstStyle>
            <a:lvl1pPr>
              <a:defRPr/>
            </a:lvl1pPr>
          </a:lstStyle>
          <a:p>
            <a:pPr>
              <a:defRPr/>
            </a:pPr>
            <a:fld id="{0DC02AA2-5A79-4B69-B030-3C6F2C5E9191}" type="datetimeFigureOut">
              <a:rPr lang="ja-JP" altLang="en-US"/>
              <a:pPr>
                <a:defRPr/>
              </a:pPr>
              <a:t>2019/4/2</a:t>
            </a:fld>
            <a:endParaRPr lang="ja-JP" altLang="en-US"/>
          </a:p>
        </p:txBody>
      </p:sp>
      <p:sp>
        <p:nvSpPr>
          <p:cNvPr id="5" name="フッター プレースホルダー 4">
            <a:extLst>
              <a:ext uri="{FF2B5EF4-FFF2-40B4-BE49-F238E27FC236}">
                <a16:creationId xmlns="" xmlns:a16="http://schemas.microsoft.com/office/drawing/2014/main" id="{8C5FC8C6-D999-459B-A3E2-1B20FA66B1F2}"/>
              </a:ext>
            </a:extLst>
          </p:cNvPr>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a:extLst>
              <a:ext uri="{FF2B5EF4-FFF2-40B4-BE49-F238E27FC236}">
                <a16:creationId xmlns="" xmlns:a16="http://schemas.microsoft.com/office/drawing/2014/main" id="{4091E62D-EC9E-4A1B-9E61-60283E23FCE4}"/>
              </a:ext>
            </a:extLst>
          </p:cNvPr>
          <p:cNvSpPr>
            <a:spLocks noGrp="1"/>
          </p:cNvSpPr>
          <p:nvPr>
            <p:ph type="sldNum" sz="quarter" idx="12"/>
          </p:nvPr>
        </p:nvSpPr>
        <p:spPr/>
        <p:txBody>
          <a:bodyPr/>
          <a:lstStyle>
            <a:lvl1pPr>
              <a:defRPr/>
            </a:lvl1pPr>
          </a:lstStyle>
          <a:p>
            <a:pPr>
              <a:defRPr/>
            </a:pPr>
            <a:fld id="{D6E29D95-ED52-4732-ADBA-A531CA69F8D9}" type="slidenum">
              <a:rPr lang="ja-JP" altLang="en-US"/>
              <a:pPr>
                <a:defRPr/>
              </a:pPr>
              <a:t>‹#›</a:t>
            </a:fld>
            <a:endParaRPr lang="ja-JP" altLang="en-US"/>
          </a:p>
        </p:txBody>
      </p:sp>
    </p:spTree>
    <p:extLst>
      <p:ext uri="{BB962C8B-B14F-4D97-AF65-F5344CB8AC3E}">
        <p14:creationId xmlns:p14="http://schemas.microsoft.com/office/powerpoint/2010/main" val="24940933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42"/>
            <a:ext cx="2057400" cy="5851525"/>
          </a:xfr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457200" y="274642"/>
            <a:ext cx="6019800" cy="5851525"/>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a:extLst>
              <a:ext uri="{FF2B5EF4-FFF2-40B4-BE49-F238E27FC236}">
                <a16:creationId xmlns="" xmlns:a16="http://schemas.microsoft.com/office/drawing/2014/main" id="{AABBBF3C-DE90-4510-8C31-DBB06CA513CB}"/>
              </a:ext>
            </a:extLst>
          </p:cNvPr>
          <p:cNvSpPr>
            <a:spLocks noGrp="1"/>
          </p:cNvSpPr>
          <p:nvPr>
            <p:ph type="dt" sz="half" idx="10"/>
          </p:nvPr>
        </p:nvSpPr>
        <p:spPr/>
        <p:txBody>
          <a:bodyPr/>
          <a:lstStyle>
            <a:lvl1pPr>
              <a:defRPr/>
            </a:lvl1pPr>
          </a:lstStyle>
          <a:p>
            <a:pPr>
              <a:defRPr/>
            </a:pPr>
            <a:fld id="{B09CFB70-FE0B-44DE-A649-14CBF3C6F33F}" type="datetimeFigureOut">
              <a:rPr lang="ja-JP" altLang="en-US"/>
              <a:pPr>
                <a:defRPr/>
              </a:pPr>
              <a:t>2019/4/2</a:t>
            </a:fld>
            <a:endParaRPr lang="ja-JP" altLang="en-US"/>
          </a:p>
        </p:txBody>
      </p:sp>
      <p:sp>
        <p:nvSpPr>
          <p:cNvPr id="5" name="フッター プレースホルダー 4">
            <a:extLst>
              <a:ext uri="{FF2B5EF4-FFF2-40B4-BE49-F238E27FC236}">
                <a16:creationId xmlns="" xmlns:a16="http://schemas.microsoft.com/office/drawing/2014/main" id="{53B8432E-CBAC-4A7E-95FF-BBF010CE011D}"/>
              </a:ext>
            </a:extLst>
          </p:cNvPr>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a:extLst>
              <a:ext uri="{FF2B5EF4-FFF2-40B4-BE49-F238E27FC236}">
                <a16:creationId xmlns="" xmlns:a16="http://schemas.microsoft.com/office/drawing/2014/main" id="{7D96802B-C4E1-4D1A-B7F0-2B825128D565}"/>
              </a:ext>
            </a:extLst>
          </p:cNvPr>
          <p:cNvSpPr>
            <a:spLocks noGrp="1"/>
          </p:cNvSpPr>
          <p:nvPr>
            <p:ph type="sldNum" sz="quarter" idx="12"/>
          </p:nvPr>
        </p:nvSpPr>
        <p:spPr/>
        <p:txBody>
          <a:bodyPr/>
          <a:lstStyle>
            <a:lvl1pPr>
              <a:defRPr/>
            </a:lvl1pPr>
          </a:lstStyle>
          <a:p>
            <a:pPr>
              <a:defRPr/>
            </a:pPr>
            <a:fld id="{96EA98E0-FE76-40C7-8282-F822EEDDD694}" type="slidenum">
              <a:rPr lang="ja-JP" altLang="en-US"/>
              <a:pPr>
                <a:defRPr/>
              </a:pPr>
              <a:t>‹#›</a:t>
            </a:fld>
            <a:endParaRPr lang="ja-JP" altLang="en-US"/>
          </a:p>
        </p:txBody>
      </p:sp>
    </p:spTree>
    <p:extLst>
      <p:ext uri="{BB962C8B-B14F-4D97-AF65-F5344CB8AC3E}">
        <p14:creationId xmlns:p14="http://schemas.microsoft.com/office/powerpoint/2010/main" val="399055935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ClipArt">
  <p:cSld name="タイトル、テキスト、クリップ アート">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4" y="609600"/>
            <a:ext cx="7772400" cy="1143000"/>
          </a:xfrm>
        </p:spPr>
        <p:txBody>
          <a:bodyPr/>
          <a:lstStyle/>
          <a:p>
            <a:r>
              <a:rPr lang="ja-JP" altLang="en-US"/>
              <a:t>マスタ タイトルの書式設定</a:t>
            </a:r>
          </a:p>
        </p:txBody>
      </p:sp>
      <p:sp>
        <p:nvSpPr>
          <p:cNvPr id="3" name="テキスト プレースホルダ 2"/>
          <p:cNvSpPr>
            <a:spLocks noGrp="1"/>
          </p:cNvSpPr>
          <p:nvPr>
            <p:ph type="body" sz="half" idx="1"/>
          </p:nvPr>
        </p:nvSpPr>
        <p:spPr>
          <a:xfrm>
            <a:off x="685802" y="1981200"/>
            <a:ext cx="3810000" cy="4114800"/>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クリップアート プレースホルダ 3"/>
          <p:cNvSpPr>
            <a:spLocks noGrp="1"/>
          </p:cNvSpPr>
          <p:nvPr>
            <p:ph type="clipArt" sz="half" idx="2"/>
          </p:nvPr>
        </p:nvSpPr>
        <p:spPr>
          <a:xfrm>
            <a:off x="4648200" y="1981200"/>
            <a:ext cx="3810000" cy="4114800"/>
          </a:xfrm>
        </p:spPr>
        <p:txBody>
          <a:bodyPr rtlCol="0">
            <a:normAutofit/>
          </a:bodyPr>
          <a:lstStyle/>
          <a:p>
            <a:pPr lvl="0"/>
            <a:endParaRPr lang="ja-JP" altLang="en-US" noProof="0"/>
          </a:p>
        </p:txBody>
      </p:sp>
      <p:sp>
        <p:nvSpPr>
          <p:cNvPr id="5" name="日付プレースホルダ 4">
            <a:extLst>
              <a:ext uri="{FF2B5EF4-FFF2-40B4-BE49-F238E27FC236}">
                <a16:creationId xmlns="" xmlns:a16="http://schemas.microsoft.com/office/drawing/2014/main" id="{80267179-F2F0-411D-AEB5-AEA8721536B7}"/>
              </a:ext>
            </a:extLst>
          </p:cNvPr>
          <p:cNvSpPr>
            <a:spLocks noGrp="1"/>
          </p:cNvSpPr>
          <p:nvPr>
            <p:ph type="dt" sz="half" idx="10"/>
          </p:nvPr>
        </p:nvSpPr>
        <p:spPr>
          <a:xfrm>
            <a:off x="685800" y="6248400"/>
            <a:ext cx="1905000" cy="457200"/>
          </a:xfrm>
        </p:spPr>
        <p:txBody>
          <a:bodyPr/>
          <a:lstStyle>
            <a:lvl1pPr>
              <a:defRPr kumimoji="0" b="1">
                <a:latin typeface="Times New Roman" pitchFamily="18" charset="0"/>
              </a:defRPr>
            </a:lvl1pPr>
          </a:lstStyle>
          <a:p>
            <a:pPr>
              <a:defRPr/>
            </a:pPr>
            <a:endParaRPr lang="en-US" altLang="ja-JP"/>
          </a:p>
        </p:txBody>
      </p:sp>
      <p:sp>
        <p:nvSpPr>
          <p:cNvPr id="6" name="フッター プレースホルダ 5">
            <a:extLst>
              <a:ext uri="{FF2B5EF4-FFF2-40B4-BE49-F238E27FC236}">
                <a16:creationId xmlns="" xmlns:a16="http://schemas.microsoft.com/office/drawing/2014/main" id="{B9E1FE7E-A8CB-4B33-96E2-912EF3B56572}"/>
              </a:ext>
            </a:extLst>
          </p:cNvPr>
          <p:cNvSpPr>
            <a:spLocks noGrp="1"/>
          </p:cNvSpPr>
          <p:nvPr>
            <p:ph type="ftr" sz="quarter" idx="11"/>
          </p:nvPr>
        </p:nvSpPr>
        <p:spPr>
          <a:xfrm>
            <a:off x="3124200" y="6248400"/>
            <a:ext cx="2895600" cy="457200"/>
          </a:xfrm>
        </p:spPr>
        <p:txBody>
          <a:bodyPr/>
          <a:lstStyle>
            <a:lvl1pPr>
              <a:defRPr kumimoji="0" b="1">
                <a:latin typeface="Times New Roman" pitchFamily="18" charset="0"/>
              </a:defRPr>
            </a:lvl1pPr>
          </a:lstStyle>
          <a:p>
            <a:pPr>
              <a:defRPr/>
            </a:pPr>
            <a:endParaRPr lang="en-US" altLang="ja-JP"/>
          </a:p>
        </p:txBody>
      </p:sp>
      <p:sp>
        <p:nvSpPr>
          <p:cNvPr id="7" name="スライド番号プレースホルダ 6">
            <a:extLst>
              <a:ext uri="{FF2B5EF4-FFF2-40B4-BE49-F238E27FC236}">
                <a16:creationId xmlns="" xmlns:a16="http://schemas.microsoft.com/office/drawing/2014/main" id="{2EA704DF-5579-4476-995E-365AEF9416B5}"/>
              </a:ext>
            </a:extLst>
          </p:cNvPr>
          <p:cNvSpPr>
            <a:spLocks noGrp="1"/>
          </p:cNvSpPr>
          <p:nvPr>
            <p:ph type="sldNum" sz="quarter" idx="12"/>
          </p:nvPr>
        </p:nvSpPr>
        <p:spPr>
          <a:xfrm>
            <a:off x="6553200" y="6248400"/>
            <a:ext cx="1905000" cy="457200"/>
          </a:xfrm>
        </p:spPr>
        <p:txBody>
          <a:bodyPr/>
          <a:lstStyle>
            <a:lvl1pPr>
              <a:defRPr kumimoji="0" b="1">
                <a:latin typeface="Times New Roman" panose="02020603050405020304" pitchFamily="18" charset="0"/>
              </a:defRPr>
            </a:lvl1pPr>
          </a:lstStyle>
          <a:p>
            <a:pPr>
              <a:defRPr/>
            </a:pPr>
            <a:fld id="{C5D2C14B-C0DA-40C4-ADB3-47E97C3F69D8}" type="slidenum">
              <a:rPr lang="en-US" altLang="ja-JP"/>
              <a:pPr>
                <a:defRPr/>
              </a:pPr>
              <a:t>‹#›</a:t>
            </a:fld>
            <a:endParaRPr lang="en-US" altLang="ja-JP"/>
          </a:p>
        </p:txBody>
      </p:sp>
    </p:spTree>
    <p:extLst>
      <p:ext uri="{BB962C8B-B14F-4D97-AF65-F5344CB8AC3E}">
        <p14:creationId xmlns:p14="http://schemas.microsoft.com/office/powerpoint/2010/main" val="306353160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43000" y="1122363"/>
            <a:ext cx="6858000" cy="2387600"/>
          </a:xfrm>
        </p:spPr>
        <p:txBody>
          <a:bodyPr anchor="b"/>
          <a:lstStyle>
            <a:lvl1pPr algn="ctr">
              <a:defRPr sz="4500"/>
            </a:lvl1pPr>
          </a:lstStyle>
          <a:p>
            <a:r>
              <a:rPr lang="ja-JP" altLang="en-US"/>
              <a:t>マスター タイトルの書式設定</a:t>
            </a:r>
          </a:p>
        </p:txBody>
      </p:sp>
      <p:sp>
        <p:nvSpPr>
          <p:cNvPr id="3" name="サブタイトル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p>
        </p:txBody>
      </p:sp>
      <p:sp>
        <p:nvSpPr>
          <p:cNvPr id="4" name="日付プレースホルダー 3">
            <a:extLst>
              <a:ext uri="{FF2B5EF4-FFF2-40B4-BE49-F238E27FC236}">
                <a16:creationId xmlns="" xmlns:a16="http://schemas.microsoft.com/office/drawing/2014/main" id="{666DC86E-EF1E-4F97-B271-EBD6A1086A03}"/>
              </a:ext>
            </a:extLst>
          </p:cNvPr>
          <p:cNvSpPr>
            <a:spLocks noGrp="1"/>
          </p:cNvSpPr>
          <p:nvPr>
            <p:ph type="dt" sz="half" idx="10"/>
          </p:nvPr>
        </p:nvSpPr>
        <p:spPr/>
        <p:txBody>
          <a:bodyPr/>
          <a:lstStyle>
            <a:lvl1pPr eaLnBrk="0" fontAlgn="base" hangingPunct="0">
              <a:spcBef>
                <a:spcPct val="0"/>
              </a:spcBef>
              <a:spcAft>
                <a:spcPct val="0"/>
              </a:spcAft>
              <a:defRPr>
                <a:latin typeface="Calibri" panose="020F0502020204030204" pitchFamily="34" charset="0"/>
              </a:defRPr>
            </a:lvl1pPr>
          </a:lstStyle>
          <a:p>
            <a:pPr>
              <a:defRPr/>
            </a:pPr>
            <a:fld id="{EC3CF718-9641-4775-ACDF-CF84A91D4A62}" type="datetimeFigureOut">
              <a:rPr lang="ja-JP" altLang="en-US"/>
              <a:pPr>
                <a:defRPr/>
              </a:pPr>
              <a:t>2019/4/2</a:t>
            </a:fld>
            <a:endParaRPr lang="ja-JP" altLang="en-US"/>
          </a:p>
        </p:txBody>
      </p:sp>
      <p:sp>
        <p:nvSpPr>
          <p:cNvPr id="5" name="フッター プレースホルダー 4">
            <a:extLst>
              <a:ext uri="{FF2B5EF4-FFF2-40B4-BE49-F238E27FC236}">
                <a16:creationId xmlns="" xmlns:a16="http://schemas.microsoft.com/office/drawing/2014/main" id="{6493DBC5-B1BB-4FEC-8D49-FA0CD1030D30}"/>
              </a:ext>
            </a:extLst>
          </p:cNvPr>
          <p:cNvSpPr>
            <a:spLocks noGrp="1"/>
          </p:cNvSpPr>
          <p:nvPr>
            <p:ph type="ftr" sz="quarter" idx="11"/>
          </p:nvPr>
        </p:nvSpPr>
        <p:spPr/>
        <p:txBody>
          <a:bodyPr/>
          <a:lstStyle>
            <a:lvl1pPr eaLnBrk="0" fontAlgn="base" hangingPunct="0">
              <a:spcBef>
                <a:spcPct val="0"/>
              </a:spcBef>
              <a:spcAft>
                <a:spcPct val="0"/>
              </a:spcAft>
              <a:defRPr>
                <a:latin typeface="Calibri" panose="020F0502020204030204" pitchFamily="34" charset="0"/>
              </a:defRPr>
            </a:lvl1pPr>
          </a:lstStyle>
          <a:p>
            <a:pPr>
              <a:defRPr/>
            </a:pPr>
            <a:endParaRPr lang="ja-JP" altLang="en-US"/>
          </a:p>
        </p:txBody>
      </p:sp>
      <p:sp>
        <p:nvSpPr>
          <p:cNvPr id="6" name="スライド番号プレースホルダー 5">
            <a:extLst>
              <a:ext uri="{FF2B5EF4-FFF2-40B4-BE49-F238E27FC236}">
                <a16:creationId xmlns="" xmlns:a16="http://schemas.microsoft.com/office/drawing/2014/main" id="{0AE5624A-F6B1-4FEE-8E15-4CE9B5C75272}"/>
              </a:ext>
            </a:extLst>
          </p:cNvPr>
          <p:cNvSpPr>
            <a:spLocks noGrp="1"/>
          </p:cNvSpPr>
          <p:nvPr>
            <p:ph type="sldNum" sz="quarter" idx="12"/>
          </p:nvPr>
        </p:nvSpPr>
        <p:spPr/>
        <p:txBody>
          <a:bodyPr/>
          <a:lstStyle>
            <a:lvl1pPr eaLnBrk="0" hangingPunct="0">
              <a:defRPr/>
            </a:lvl1pPr>
          </a:lstStyle>
          <a:p>
            <a:pPr>
              <a:defRPr/>
            </a:pPr>
            <a:fld id="{0FEA4E6B-817D-4E78-9D0D-FF3810E42D69}" type="slidenum">
              <a:rPr lang="ja-JP" altLang="en-US"/>
              <a:pPr>
                <a:defRPr/>
              </a:pPr>
              <a:t>‹#›</a:t>
            </a:fld>
            <a:endParaRPr lang="ja-JP" altLang="en-US"/>
          </a:p>
        </p:txBody>
      </p:sp>
    </p:spTree>
    <p:extLst>
      <p:ext uri="{BB962C8B-B14F-4D97-AF65-F5344CB8AC3E}">
        <p14:creationId xmlns:p14="http://schemas.microsoft.com/office/powerpoint/2010/main" val="353948748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a:extLst>
              <a:ext uri="{FF2B5EF4-FFF2-40B4-BE49-F238E27FC236}">
                <a16:creationId xmlns="" xmlns:a16="http://schemas.microsoft.com/office/drawing/2014/main" id="{04336ED6-5440-490D-BBAF-AC43100E26CD}"/>
              </a:ext>
            </a:extLst>
          </p:cNvPr>
          <p:cNvSpPr>
            <a:spLocks noGrp="1"/>
          </p:cNvSpPr>
          <p:nvPr>
            <p:ph type="dt" sz="half" idx="10"/>
          </p:nvPr>
        </p:nvSpPr>
        <p:spPr/>
        <p:txBody>
          <a:bodyPr/>
          <a:lstStyle>
            <a:lvl1pPr eaLnBrk="0" fontAlgn="base" hangingPunct="0">
              <a:spcBef>
                <a:spcPct val="0"/>
              </a:spcBef>
              <a:spcAft>
                <a:spcPct val="0"/>
              </a:spcAft>
              <a:defRPr>
                <a:latin typeface="Calibri" panose="020F0502020204030204" pitchFamily="34" charset="0"/>
              </a:defRPr>
            </a:lvl1pPr>
          </a:lstStyle>
          <a:p>
            <a:pPr>
              <a:defRPr/>
            </a:pPr>
            <a:fld id="{C75926B5-5898-4384-8CD6-DDCF0D8A995E}" type="datetimeFigureOut">
              <a:rPr lang="ja-JP" altLang="en-US"/>
              <a:pPr>
                <a:defRPr/>
              </a:pPr>
              <a:t>2019/4/2</a:t>
            </a:fld>
            <a:endParaRPr lang="ja-JP" altLang="en-US"/>
          </a:p>
        </p:txBody>
      </p:sp>
      <p:sp>
        <p:nvSpPr>
          <p:cNvPr id="5" name="フッター プレースホルダー 4">
            <a:extLst>
              <a:ext uri="{FF2B5EF4-FFF2-40B4-BE49-F238E27FC236}">
                <a16:creationId xmlns="" xmlns:a16="http://schemas.microsoft.com/office/drawing/2014/main" id="{60282245-BCFF-43D1-8AAF-D9E680E4C087}"/>
              </a:ext>
            </a:extLst>
          </p:cNvPr>
          <p:cNvSpPr>
            <a:spLocks noGrp="1"/>
          </p:cNvSpPr>
          <p:nvPr>
            <p:ph type="ftr" sz="quarter" idx="11"/>
          </p:nvPr>
        </p:nvSpPr>
        <p:spPr/>
        <p:txBody>
          <a:bodyPr/>
          <a:lstStyle>
            <a:lvl1pPr eaLnBrk="0" fontAlgn="base" hangingPunct="0">
              <a:spcBef>
                <a:spcPct val="0"/>
              </a:spcBef>
              <a:spcAft>
                <a:spcPct val="0"/>
              </a:spcAft>
              <a:defRPr>
                <a:latin typeface="Calibri" panose="020F0502020204030204" pitchFamily="34" charset="0"/>
              </a:defRPr>
            </a:lvl1pPr>
          </a:lstStyle>
          <a:p>
            <a:pPr>
              <a:defRPr/>
            </a:pPr>
            <a:endParaRPr lang="ja-JP" altLang="en-US"/>
          </a:p>
        </p:txBody>
      </p:sp>
      <p:sp>
        <p:nvSpPr>
          <p:cNvPr id="6" name="スライド番号プレースホルダー 5">
            <a:extLst>
              <a:ext uri="{FF2B5EF4-FFF2-40B4-BE49-F238E27FC236}">
                <a16:creationId xmlns="" xmlns:a16="http://schemas.microsoft.com/office/drawing/2014/main" id="{01513E04-0EB7-4EF5-884C-70F44604673C}"/>
              </a:ext>
            </a:extLst>
          </p:cNvPr>
          <p:cNvSpPr>
            <a:spLocks noGrp="1"/>
          </p:cNvSpPr>
          <p:nvPr>
            <p:ph type="sldNum" sz="quarter" idx="12"/>
          </p:nvPr>
        </p:nvSpPr>
        <p:spPr/>
        <p:txBody>
          <a:bodyPr/>
          <a:lstStyle>
            <a:lvl1pPr eaLnBrk="0" hangingPunct="0">
              <a:defRPr/>
            </a:lvl1pPr>
          </a:lstStyle>
          <a:p>
            <a:pPr>
              <a:defRPr/>
            </a:pPr>
            <a:fld id="{258FBF2B-797C-4810-B798-5BBEB68E1CAD}" type="slidenum">
              <a:rPr lang="ja-JP" altLang="en-US"/>
              <a:pPr>
                <a:defRPr/>
              </a:pPr>
              <a:t>‹#›</a:t>
            </a:fld>
            <a:endParaRPr lang="ja-JP" altLang="en-US"/>
          </a:p>
        </p:txBody>
      </p:sp>
    </p:spTree>
    <p:extLst>
      <p:ext uri="{BB962C8B-B14F-4D97-AF65-F5344CB8AC3E}">
        <p14:creationId xmlns:p14="http://schemas.microsoft.com/office/powerpoint/2010/main" val="78443592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23888" y="1709739"/>
            <a:ext cx="7886700" cy="2852737"/>
          </a:xfrm>
        </p:spPr>
        <p:txBody>
          <a:bodyPr anchor="b"/>
          <a:lstStyle>
            <a:lvl1pPr>
              <a:defRPr sz="4500"/>
            </a:lvl1pPr>
          </a:lstStyle>
          <a:p>
            <a:r>
              <a:rPr lang="ja-JP" altLang="en-US"/>
              <a:t>マスター タイトルの書式設定</a:t>
            </a:r>
          </a:p>
        </p:txBody>
      </p:sp>
      <p:sp>
        <p:nvSpPr>
          <p:cNvPr id="3" name="テキスト プレースホルダー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a:t>マスター テキストの書式設定</a:t>
            </a:r>
          </a:p>
        </p:txBody>
      </p:sp>
      <p:sp>
        <p:nvSpPr>
          <p:cNvPr id="4" name="日付プレースホルダー 3">
            <a:extLst>
              <a:ext uri="{FF2B5EF4-FFF2-40B4-BE49-F238E27FC236}">
                <a16:creationId xmlns="" xmlns:a16="http://schemas.microsoft.com/office/drawing/2014/main" id="{45A33D0C-53E6-43F4-9481-78EEAF5E1442}"/>
              </a:ext>
            </a:extLst>
          </p:cNvPr>
          <p:cNvSpPr>
            <a:spLocks noGrp="1"/>
          </p:cNvSpPr>
          <p:nvPr>
            <p:ph type="dt" sz="half" idx="10"/>
          </p:nvPr>
        </p:nvSpPr>
        <p:spPr/>
        <p:txBody>
          <a:bodyPr/>
          <a:lstStyle>
            <a:lvl1pPr eaLnBrk="0" fontAlgn="base" hangingPunct="0">
              <a:spcBef>
                <a:spcPct val="0"/>
              </a:spcBef>
              <a:spcAft>
                <a:spcPct val="0"/>
              </a:spcAft>
              <a:defRPr>
                <a:latin typeface="Calibri" panose="020F0502020204030204" pitchFamily="34" charset="0"/>
              </a:defRPr>
            </a:lvl1pPr>
          </a:lstStyle>
          <a:p>
            <a:pPr>
              <a:defRPr/>
            </a:pPr>
            <a:fld id="{0C50726D-6606-481A-BA6F-6E9C16BCFEB6}" type="datetimeFigureOut">
              <a:rPr lang="ja-JP" altLang="en-US"/>
              <a:pPr>
                <a:defRPr/>
              </a:pPr>
              <a:t>2019/4/2</a:t>
            </a:fld>
            <a:endParaRPr lang="ja-JP" altLang="en-US"/>
          </a:p>
        </p:txBody>
      </p:sp>
      <p:sp>
        <p:nvSpPr>
          <p:cNvPr id="5" name="フッター プレースホルダー 4">
            <a:extLst>
              <a:ext uri="{FF2B5EF4-FFF2-40B4-BE49-F238E27FC236}">
                <a16:creationId xmlns="" xmlns:a16="http://schemas.microsoft.com/office/drawing/2014/main" id="{2FEFAAD4-1E89-475A-BFAD-43A9E8F70449}"/>
              </a:ext>
            </a:extLst>
          </p:cNvPr>
          <p:cNvSpPr>
            <a:spLocks noGrp="1"/>
          </p:cNvSpPr>
          <p:nvPr>
            <p:ph type="ftr" sz="quarter" idx="11"/>
          </p:nvPr>
        </p:nvSpPr>
        <p:spPr/>
        <p:txBody>
          <a:bodyPr/>
          <a:lstStyle>
            <a:lvl1pPr eaLnBrk="0" fontAlgn="base" hangingPunct="0">
              <a:spcBef>
                <a:spcPct val="0"/>
              </a:spcBef>
              <a:spcAft>
                <a:spcPct val="0"/>
              </a:spcAft>
              <a:defRPr>
                <a:latin typeface="Calibri" panose="020F0502020204030204" pitchFamily="34" charset="0"/>
              </a:defRPr>
            </a:lvl1pPr>
          </a:lstStyle>
          <a:p>
            <a:pPr>
              <a:defRPr/>
            </a:pPr>
            <a:endParaRPr lang="ja-JP" altLang="en-US"/>
          </a:p>
        </p:txBody>
      </p:sp>
      <p:sp>
        <p:nvSpPr>
          <p:cNvPr id="6" name="スライド番号プレースホルダー 5">
            <a:extLst>
              <a:ext uri="{FF2B5EF4-FFF2-40B4-BE49-F238E27FC236}">
                <a16:creationId xmlns="" xmlns:a16="http://schemas.microsoft.com/office/drawing/2014/main" id="{9368EB04-F405-4AE3-949C-A25D3DEDB566}"/>
              </a:ext>
            </a:extLst>
          </p:cNvPr>
          <p:cNvSpPr>
            <a:spLocks noGrp="1"/>
          </p:cNvSpPr>
          <p:nvPr>
            <p:ph type="sldNum" sz="quarter" idx="12"/>
          </p:nvPr>
        </p:nvSpPr>
        <p:spPr/>
        <p:txBody>
          <a:bodyPr/>
          <a:lstStyle>
            <a:lvl1pPr eaLnBrk="0" hangingPunct="0">
              <a:defRPr/>
            </a:lvl1pPr>
          </a:lstStyle>
          <a:p>
            <a:pPr>
              <a:defRPr/>
            </a:pPr>
            <a:fld id="{8410039A-5CCF-482A-A6F5-BFAA6DECA9E5}" type="slidenum">
              <a:rPr lang="ja-JP" altLang="en-US"/>
              <a:pPr>
                <a:defRPr/>
              </a:pPr>
              <a:t>‹#›</a:t>
            </a:fld>
            <a:endParaRPr lang="ja-JP" altLang="en-US"/>
          </a:p>
        </p:txBody>
      </p:sp>
    </p:spTree>
    <p:extLst>
      <p:ext uri="{BB962C8B-B14F-4D97-AF65-F5344CB8AC3E}">
        <p14:creationId xmlns:p14="http://schemas.microsoft.com/office/powerpoint/2010/main" val="33580033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日付プレースホルダー 4">
            <a:extLst>
              <a:ext uri="{FF2B5EF4-FFF2-40B4-BE49-F238E27FC236}">
                <a16:creationId xmlns="" xmlns:a16="http://schemas.microsoft.com/office/drawing/2014/main" id="{B9502F3A-E071-450D-9B83-98F3F9360443}"/>
              </a:ext>
            </a:extLst>
          </p:cNvPr>
          <p:cNvSpPr>
            <a:spLocks noGrp="1"/>
          </p:cNvSpPr>
          <p:nvPr>
            <p:ph type="dt" sz="half" idx="10"/>
          </p:nvPr>
        </p:nvSpPr>
        <p:spPr/>
        <p:txBody>
          <a:bodyPr/>
          <a:lstStyle>
            <a:lvl1pPr eaLnBrk="0" fontAlgn="base" hangingPunct="0">
              <a:spcBef>
                <a:spcPct val="0"/>
              </a:spcBef>
              <a:spcAft>
                <a:spcPct val="0"/>
              </a:spcAft>
              <a:defRPr>
                <a:latin typeface="Calibri" panose="020F0502020204030204" pitchFamily="34" charset="0"/>
              </a:defRPr>
            </a:lvl1pPr>
          </a:lstStyle>
          <a:p>
            <a:pPr>
              <a:defRPr/>
            </a:pPr>
            <a:fld id="{C41DC5FF-5097-441E-BC4A-2D31EBBB74B5}" type="datetimeFigureOut">
              <a:rPr lang="ja-JP" altLang="en-US"/>
              <a:pPr>
                <a:defRPr/>
              </a:pPr>
              <a:t>2019/4/2</a:t>
            </a:fld>
            <a:endParaRPr lang="ja-JP" altLang="en-US"/>
          </a:p>
        </p:txBody>
      </p:sp>
      <p:sp>
        <p:nvSpPr>
          <p:cNvPr id="6" name="フッター プレースホルダー 5">
            <a:extLst>
              <a:ext uri="{FF2B5EF4-FFF2-40B4-BE49-F238E27FC236}">
                <a16:creationId xmlns="" xmlns:a16="http://schemas.microsoft.com/office/drawing/2014/main" id="{2753B2A9-DCEA-4DB5-9D7A-A2A78447AE8B}"/>
              </a:ext>
            </a:extLst>
          </p:cNvPr>
          <p:cNvSpPr>
            <a:spLocks noGrp="1"/>
          </p:cNvSpPr>
          <p:nvPr>
            <p:ph type="ftr" sz="quarter" idx="11"/>
          </p:nvPr>
        </p:nvSpPr>
        <p:spPr/>
        <p:txBody>
          <a:bodyPr/>
          <a:lstStyle>
            <a:lvl1pPr eaLnBrk="0" fontAlgn="base" hangingPunct="0">
              <a:spcBef>
                <a:spcPct val="0"/>
              </a:spcBef>
              <a:spcAft>
                <a:spcPct val="0"/>
              </a:spcAft>
              <a:defRPr>
                <a:latin typeface="Calibri" panose="020F0502020204030204" pitchFamily="34" charset="0"/>
              </a:defRPr>
            </a:lvl1pPr>
          </a:lstStyle>
          <a:p>
            <a:pPr>
              <a:defRPr/>
            </a:pPr>
            <a:endParaRPr lang="ja-JP" altLang="en-US"/>
          </a:p>
        </p:txBody>
      </p:sp>
      <p:sp>
        <p:nvSpPr>
          <p:cNvPr id="7" name="スライド番号プレースホルダー 6">
            <a:extLst>
              <a:ext uri="{FF2B5EF4-FFF2-40B4-BE49-F238E27FC236}">
                <a16:creationId xmlns="" xmlns:a16="http://schemas.microsoft.com/office/drawing/2014/main" id="{21EAE02A-AB56-406E-AEB2-CB1EA66E5C7D}"/>
              </a:ext>
            </a:extLst>
          </p:cNvPr>
          <p:cNvSpPr>
            <a:spLocks noGrp="1"/>
          </p:cNvSpPr>
          <p:nvPr>
            <p:ph type="sldNum" sz="quarter" idx="12"/>
          </p:nvPr>
        </p:nvSpPr>
        <p:spPr/>
        <p:txBody>
          <a:bodyPr/>
          <a:lstStyle>
            <a:lvl1pPr eaLnBrk="0" hangingPunct="0">
              <a:defRPr/>
            </a:lvl1pPr>
          </a:lstStyle>
          <a:p>
            <a:pPr>
              <a:defRPr/>
            </a:pPr>
            <a:fld id="{1A4C14AD-0043-4E03-B163-00ED5F3811DD}" type="slidenum">
              <a:rPr lang="ja-JP" altLang="en-US"/>
              <a:pPr>
                <a:defRPr/>
              </a:pPr>
              <a:t>‹#›</a:t>
            </a:fld>
            <a:endParaRPr lang="ja-JP" altLang="en-US"/>
          </a:p>
        </p:txBody>
      </p:sp>
    </p:spTree>
    <p:extLst>
      <p:ext uri="{BB962C8B-B14F-4D97-AF65-F5344CB8AC3E}">
        <p14:creationId xmlns:p14="http://schemas.microsoft.com/office/powerpoint/2010/main" val="234357085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29841" y="365126"/>
            <a:ext cx="7886700" cy="1325563"/>
          </a:xfrm>
        </p:spPr>
        <p:txBody>
          <a:bodyPr/>
          <a:lstStyle/>
          <a:p>
            <a:r>
              <a:rPr lang="ja-JP" altLang="en-US"/>
              <a:t>マスター タイトルの書式設定</a:t>
            </a:r>
          </a:p>
        </p:txBody>
      </p:sp>
      <p:sp>
        <p:nvSpPr>
          <p:cNvPr id="3" name="テキスト プレースホルダー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日付プレースホルダー 6">
            <a:extLst>
              <a:ext uri="{FF2B5EF4-FFF2-40B4-BE49-F238E27FC236}">
                <a16:creationId xmlns="" xmlns:a16="http://schemas.microsoft.com/office/drawing/2014/main" id="{EBBA24E7-EE14-45B4-9692-2A882B4DF11B}"/>
              </a:ext>
            </a:extLst>
          </p:cNvPr>
          <p:cNvSpPr>
            <a:spLocks noGrp="1"/>
          </p:cNvSpPr>
          <p:nvPr>
            <p:ph type="dt" sz="half" idx="10"/>
          </p:nvPr>
        </p:nvSpPr>
        <p:spPr/>
        <p:txBody>
          <a:bodyPr/>
          <a:lstStyle>
            <a:lvl1pPr eaLnBrk="0" fontAlgn="base" hangingPunct="0">
              <a:spcBef>
                <a:spcPct val="0"/>
              </a:spcBef>
              <a:spcAft>
                <a:spcPct val="0"/>
              </a:spcAft>
              <a:defRPr>
                <a:latin typeface="Calibri" panose="020F0502020204030204" pitchFamily="34" charset="0"/>
              </a:defRPr>
            </a:lvl1pPr>
          </a:lstStyle>
          <a:p>
            <a:pPr>
              <a:defRPr/>
            </a:pPr>
            <a:fld id="{9C08FDF7-5EBE-4CB9-ADD0-406636088214}" type="datetimeFigureOut">
              <a:rPr lang="ja-JP" altLang="en-US"/>
              <a:pPr>
                <a:defRPr/>
              </a:pPr>
              <a:t>2019/4/2</a:t>
            </a:fld>
            <a:endParaRPr lang="ja-JP" altLang="en-US"/>
          </a:p>
        </p:txBody>
      </p:sp>
      <p:sp>
        <p:nvSpPr>
          <p:cNvPr id="8" name="フッター プレースホルダー 7">
            <a:extLst>
              <a:ext uri="{FF2B5EF4-FFF2-40B4-BE49-F238E27FC236}">
                <a16:creationId xmlns="" xmlns:a16="http://schemas.microsoft.com/office/drawing/2014/main" id="{1ACF570B-C86F-4923-9E64-A1A89B42DFAF}"/>
              </a:ext>
            </a:extLst>
          </p:cNvPr>
          <p:cNvSpPr>
            <a:spLocks noGrp="1"/>
          </p:cNvSpPr>
          <p:nvPr>
            <p:ph type="ftr" sz="quarter" idx="11"/>
          </p:nvPr>
        </p:nvSpPr>
        <p:spPr/>
        <p:txBody>
          <a:bodyPr/>
          <a:lstStyle>
            <a:lvl1pPr eaLnBrk="0" fontAlgn="base" hangingPunct="0">
              <a:spcBef>
                <a:spcPct val="0"/>
              </a:spcBef>
              <a:spcAft>
                <a:spcPct val="0"/>
              </a:spcAft>
              <a:defRPr>
                <a:latin typeface="Calibri" panose="020F0502020204030204" pitchFamily="34" charset="0"/>
              </a:defRPr>
            </a:lvl1pPr>
          </a:lstStyle>
          <a:p>
            <a:pPr>
              <a:defRPr/>
            </a:pPr>
            <a:endParaRPr lang="ja-JP" altLang="en-US"/>
          </a:p>
        </p:txBody>
      </p:sp>
      <p:sp>
        <p:nvSpPr>
          <p:cNvPr id="9" name="スライド番号プレースホルダー 8">
            <a:extLst>
              <a:ext uri="{FF2B5EF4-FFF2-40B4-BE49-F238E27FC236}">
                <a16:creationId xmlns="" xmlns:a16="http://schemas.microsoft.com/office/drawing/2014/main" id="{50F6F796-8262-405D-A157-01C2E80AA06B}"/>
              </a:ext>
            </a:extLst>
          </p:cNvPr>
          <p:cNvSpPr>
            <a:spLocks noGrp="1"/>
          </p:cNvSpPr>
          <p:nvPr>
            <p:ph type="sldNum" sz="quarter" idx="12"/>
          </p:nvPr>
        </p:nvSpPr>
        <p:spPr/>
        <p:txBody>
          <a:bodyPr/>
          <a:lstStyle>
            <a:lvl1pPr eaLnBrk="0" hangingPunct="0">
              <a:defRPr/>
            </a:lvl1pPr>
          </a:lstStyle>
          <a:p>
            <a:pPr>
              <a:defRPr/>
            </a:pPr>
            <a:fld id="{C0CA429C-FC32-430D-9065-8E11370FA060}" type="slidenum">
              <a:rPr lang="ja-JP" altLang="en-US"/>
              <a:pPr>
                <a:defRPr/>
              </a:pPr>
              <a:t>‹#›</a:t>
            </a:fld>
            <a:endParaRPr lang="ja-JP" altLang="en-US"/>
          </a:p>
        </p:txBody>
      </p:sp>
    </p:spTree>
    <p:extLst>
      <p:ext uri="{BB962C8B-B14F-4D97-AF65-F5344CB8AC3E}">
        <p14:creationId xmlns:p14="http://schemas.microsoft.com/office/powerpoint/2010/main" val="262230699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日付プレースホルダー 2">
            <a:extLst>
              <a:ext uri="{FF2B5EF4-FFF2-40B4-BE49-F238E27FC236}">
                <a16:creationId xmlns="" xmlns:a16="http://schemas.microsoft.com/office/drawing/2014/main" id="{96F9AEC7-D663-4B16-85AE-A93E6AAF951A}"/>
              </a:ext>
            </a:extLst>
          </p:cNvPr>
          <p:cNvSpPr>
            <a:spLocks noGrp="1"/>
          </p:cNvSpPr>
          <p:nvPr>
            <p:ph type="dt" sz="half" idx="10"/>
          </p:nvPr>
        </p:nvSpPr>
        <p:spPr/>
        <p:txBody>
          <a:bodyPr/>
          <a:lstStyle>
            <a:lvl1pPr eaLnBrk="0" fontAlgn="base" hangingPunct="0">
              <a:spcBef>
                <a:spcPct val="0"/>
              </a:spcBef>
              <a:spcAft>
                <a:spcPct val="0"/>
              </a:spcAft>
              <a:defRPr>
                <a:latin typeface="Calibri" panose="020F0502020204030204" pitchFamily="34" charset="0"/>
              </a:defRPr>
            </a:lvl1pPr>
          </a:lstStyle>
          <a:p>
            <a:pPr>
              <a:defRPr/>
            </a:pPr>
            <a:fld id="{3FA8911A-12A1-4553-8940-C85E128EA2D3}" type="datetimeFigureOut">
              <a:rPr lang="ja-JP" altLang="en-US"/>
              <a:pPr>
                <a:defRPr/>
              </a:pPr>
              <a:t>2019/4/2</a:t>
            </a:fld>
            <a:endParaRPr lang="ja-JP" altLang="en-US"/>
          </a:p>
        </p:txBody>
      </p:sp>
      <p:sp>
        <p:nvSpPr>
          <p:cNvPr id="4" name="フッター プレースホルダー 3">
            <a:extLst>
              <a:ext uri="{FF2B5EF4-FFF2-40B4-BE49-F238E27FC236}">
                <a16:creationId xmlns="" xmlns:a16="http://schemas.microsoft.com/office/drawing/2014/main" id="{DE7AF716-C3F3-4C07-9DCF-DA180861337B}"/>
              </a:ext>
            </a:extLst>
          </p:cNvPr>
          <p:cNvSpPr>
            <a:spLocks noGrp="1"/>
          </p:cNvSpPr>
          <p:nvPr>
            <p:ph type="ftr" sz="quarter" idx="11"/>
          </p:nvPr>
        </p:nvSpPr>
        <p:spPr/>
        <p:txBody>
          <a:bodyPr/>
          <a:lstStyle>
            <a:lvl1pPr eaLnBrk="0" fontAlgn="base" hangingPunct="0">
              <a:spcBef>
                <a:spcPct val="0"/>
              </a:spcBef>
              <a:spcAft>
                <a:spcPct val="0"/>
              </a:spcAft>
              <a:defRPr>
                <a:latin typeface="Calibri" panose="020F0502020204030204" pitchFamily="34" charset="0"/>
              </a:defRPr>
            </a:lvl1pPr>
          </a:lstStyle>
          <a:p>
            <a:pPr>
              <a:defRPr/>
            </a:pPr>
            <a:endParaRPr lang="ja-JP" altLang="en-US"/>
          </a:p>
        </p:txBody>
      </p:sp>
      <p:sp>
        <p:nvSpPr>
          <p:cNvPr id="5" name="スライド番号プレースホルダー 4">
            <a:extLst>
              <a:ext uri="{FF2B5EF4-FFF2-40B4-BE49-F238E27FC236}">
                <a16:creationId xmlns="" xmlns:a16="http://schemas.microsoft.com/office/drawing/2014/main" id="{A86A03FB-1716-478A-BABC-8B4A4CB41EDE}"/>
              </a:ext>
            </a:extLst>
          </p:cNvPr>
          <p:cNvSpPr>
            <a:spLocks noGrp="1"/>
          </p:cNvSpPr>
          <p:nvPr>
            <p:ph type="sldNum" sz="quarter" idx="12"/>
          </p:nvPr>
        </p:nvSpPr>
        <p:spPr/>
        <p:txBody>
          <a:bodyPr/>
          <a:lstStyle>
            <a:lvl1pPr eaLnBrk="0" hangingPunct="0">
              <a:defRPr/>
            </a:lvl1pPr>
          </a:lstStyle>
          <a:p>
            <a:pPr>
              <a:defRPr/>
            </a:pPr>
            <a:fld id="{BE7EEB7C-8E21-449F-9546-D665D37FA4F9}" type="slidenum">
              <a:rPr lang="ja-JP" altLang="en-US"/>
              <a:pPr>
                <a:defRPr/>
              </a:pPr>
              <a:t>‹#›</a:t>
            </a:fld>
            <a:endParaRPr lang="ja-JP" altLang="en-US"/>
          </a:p>
        </p:txBody>
      </p:sp>
    </p:spTree>
    <p:extLst>
      <p:ext uri="{BB962C8B-B14F-4D97-AF65-F5344CB8AC3E}">
        <p14:creationId xmlns:p14="http://schemas.microsoft.com/office/powerpoint/2010/main" val="237537747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 xmlns:a16="http://schemas.microsoft.com/office/drawing/2014/main" id="{7B5C153C-D557-4505-8ECA-E6BB5F9A4A84}"/>
              </a:ext>
            </a:extLst>
          </p:cNvPr>
          <p:cNvSpPr>
            <a:spLocks noGrp="1"/>
          </p:cNvSpPr>
          <p:nvPr>
            <p:ph type="dt" sz="half" idx="10"/>
          </p:nvPr>
        </p:nvSpPr>
        <p:spPr/>
        <p:txBody>
          <a:bodyPr/>
          <a:lstStyle>
            <a:lvl1pPr eaLnBrk="0" fontAlgn="base" hangingPunct="0">
              <a:spcBef>
                <a:spcPct val="0"/>
              </a:spcBef>
              <a:spcAft>
                <a:spcPct val="0"/>
              </a:spcAft>
              <a:defRPr>
                <a:latin typeface="Calibri" panose="020F0502020204030204" pitchFamily="34" charset="0"/>
              </a:defRPr>
            </a:lvl1pPr>
          </a:lstStyle>
          <a:p>
            <a:pPr>
              <a:defRPr/>
            </a:pPr>
            <a:fld id="{26F43777-3A8C-4DA8-84E3-4297064B07D5}" type="datetimeFigureOut">
              <a:rPr lang="ja-JP" altLang="en-US"/>
              <a:pPr>
                <a:defRPr/>
              </a:pPr>
              <a:t>2019/4/2</a:t>
            </a:fld>
            <a:endParaRPr lang="ja-JP" altLang="en-US"/>
          </a:p>
        </p:txBody>
      </p:sp>
      <p:sp>
        <p:nvSpPr>
          <p:cNvPr id="3" name="フッター プレースホルダー 2">
            <a:extLst>
              <a:ext uri="{FF2B5EF4-FFF2-40B4-BE49-F238E27FC236}">
                <a16:creationId xmlns="" xmlns:a16="http://schemas.microsoft.com/office/drawing/2014/main" id="{020CED27-8B88-494C-B775-F2275468A918}"/>
              </a:ext>
            </a:extLst>
          </p:cNvPr>
          <p:cNvSpPr>
            <a:spLocks noGrp="1"/>
          </p:cNvSpPr>
          <p:nvPr>
            <p:ph type="ftr" sz="quarter" idx="11"/>
          </p:nvPr>
        </p:nvSpPr>
        <p:spPr/>
        <p:txBody>
          <a:bodyPr/>
          <a:lstStyle>
            <a:lvl1pPr eaLnBrk="0" fontAlgn="base" hangingPunct="0">
              <a:spcBef>
                <a:spcPct val="0"/>
              </a:spcBef>
              <a:spcAft>
                <a:spcPct val="0"/>
              </a:spcAft>
              <a:defRPr>
                <a:latin typeface="Calibri" panose="020F0502020204030204" pitchFamily="34" charset="0"/>
              </a:defRPr>
            </a:lvl1pPr>
          </a:lstStyle>
          <a:p>
            <a:pPr>
              <a:defRPr/>
            </a:pPr>
            <a:endParaRPr lang="ja-JP" altLang="en-US"/>
          </a:p>
        </p:txBody>
      </p:sp>
      <p:sp>
        <p:nvSpPr>
          <p:cNvPr id="4" name="スライド番号プレースホルダー 3">
            <a:extLst>
              <a:ext uri="{FF2B5EF4-FFF2-40B4-BE49-F238E27FC236}">
                <a16:creationId xmlns="" xmlns:a16="http://schemas.microsoft.com/office/drawing/2014/main" id="{DE13D134-2398-44FD-A97B-DFF8B4F2A50F}"/>
              </a:ext>
            </a:extLst>
          </p:cNvPr>
          <p:cNvSpPr>
            <a:spLocks noGrp="1"/>
          </p:cNvSpPr>
          <p:nvPr>
            <p:ph type="sldNum" sz="quarter" idx="12"/>
          </p:nvPr>
        </p:nvSpPr>
        <p:spPr/>
        <p:txBody>
          <a:bodyPr/>
          <a:lstStyle>
            <a:lvl1pPr eaLnBrk="0" hangingPunct="0">
              <a:defRPr/>
            </a:lvl1pPr>
          </a:lstStyle>
          <a:p>
            <a:pPr>
              <a:defRPr/>
            </a:pPr>
            <a:fld id="{A0DD74FC-6E33-4538-BCC6-625C049A40D7}" type="slidenum">
              <a:rPr lang="ja-JP" altLang="en-US"/>
              <a:pPr>
                <a:defRPr/>
              </a:pPr>
              <a:t>‹#›</a:t>
            </a:fld>
            <a:endParaRPr lang="ja-JP" altLang="en-US"/>
          </a:p>
        </p:txBody>
      </p:sp>
    </p:spTree>
    <p:extLst>
      <p:ext uri="{BB962C8B-B14F-4D97-AF65-F5344CB8AC3E}">
        <p14:creationId xmlns:p14="http://schemas.microsoft.com/office/powerpoint/2010/main" val="322401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a:extLst>
              <a:ext uri="{FF2B5EF4-FFF2-40B4-BE49-F238E27FC236}">
                <a16:creationId xmlns="" xmlns:a16="http://schemas.microsoft.com/office/drawing/2014/main" id="{10EDD61F-F07C-4AC5-BD7D-42F850A7116F}"/>
              </a:ext>
            </a:extLst>
          </p:cNvPr>
          <p:cNvSpPr>
            <a:spLocks noGrp="1"/>
          </p:cNvSpPr>
          <p:nvPr>
            <p:ph type="dt" sz="half" idx="10"/>
          </p:nvPr>
        </p:nvSpPr>
        <p:spPr/>
        <p:txBody>
          <a:bodyPr/>
          <a:lstStyle>
            <a:lvl1pPr>
              <a:defRPr/>
            </a:lvl1pPr>
          </a:lstStyle>
          <a:p>
            <a:pPr>
              <a:defRPr/>
            </a:pPr>
            <a:fld id="{A86723DD-1ED2-449D-A27E-D4E51F488EBA}" type="datetimeFigureOut">
              <a:rPr lang="ja-JP" altLang="en-US"/>
              <a:pPr>
                <a:defRPr/>
              </a:pPr>
              <a:t>2019/4/2</a:t>
            </a:fld>
            <a:endParaRPr lang="ja-JP" altLang="en-US"/>
          </a:p>
        </p:txBody>
      </p:sp>
      <p:sp>
        <p:nvSpPr>
          <p:cNvPr id="5" name="フッター プレースホルダー 4">
            <a:extLst>
              <a:ext uri="{FF2B5EF4-FFF2-40B4-BE49-F238E27FC236}">
                <a16:creationId xmlns="" xmlns:a16="http://schemas.microsoft.com/office/drawing/2014/main" id="{4E3D6A37-8F0E-4754-952C-18686D8968B1}"/>
              </a:ext>
            </a:extLst>
          </p:cNvPr>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a:extLst>
              <a:ext uri="{FF2B5EF4-FFF2-40B4-BE49-F238E27FC236}">
                <a16:creationId xmlns="" xmlns:a16="http://schemas.microsoft.com/office/drawing/2014/main" id="{85BB3671-2A0D-446B-AE25-226D5845B670}"/>
              </a:ext>
            </a:extLst>
          </p:cNvPr>
          <p:cNvSpPr>
            <a:spLocks noGrp="1"/>
          </p:cNvSpPr>
          <p:nvPr>
            <p:ph type="sldNum" sz="quarter" idx="12"/>
          </p:nvPr>
        </p:nvSpPr>
        <p:spPr/>
        <p:txBody>
          <a:bodyPr/>
          <a:lstStyle>
            <a:lvl1pPr>
              <a:defRPr/>
            </a:lvl1pPr>
          </a:lstStyle>
          <a:p>
            <a:pPr>
              <a:defRPr/>
            </a:pPr>
            <a:fld id="{B16EECBF-BF66-4B8C-A3D3-5A1421427D68}" type="slidenum">
              <a:rPr lang="ja-JP" altLang="en-US"/>
              <a:pPr>
                <a:defRPr/>
              </a:pPr>
              <a:t>‹#›</a:t>
            </a:fld>
            <a:endParaRPr lang="ja-JP" altLang="en-US"/>
          </a:p>
        </p:txBody>
      </p:sp>
    </p:spTree>
    <p:extLst>
      <p:ext uri="{BB962C8B-B14F-4D97-AF65-F5344CB8AC3E}">
        <p14:creationId xmlns:p14="http://schemas.microsoft.com/office/powerpoint/2010/main" val="72694808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29841" y="457200"/>
            <a:ext cx="2949178" cy="1600200"/>
          </a:xfrm>
        </p:spPr>
        <p:txBody>
          <a:bodyPr anchor="b"/>
          <a:lstStyle>
            <a:lvl1pPr>
              <a:defRPr sz="2400"/>
            </a:lvl1pPr>
          </a:lstStyle>
          <a:p>
            <a:r>
              <a:rPr lang="ja-JP" altLang="en-US"/>
              <a:t>マスター タイトルの書式設定</a:t>
            </a:r>
          </a:p>
        </p:txBody>
      </p:sp>
      <p:sp>
        <p:nvSpPr>
          <p:cNvPr id="3" name="コンテンツ プレースホルダー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日付プレースホルダー 4">
            <a:extLst>
              <a:ext uri="{FF2B5EF4-FFF2-40B4-BE49-F238E27FC236}">
                <a16:creationId xmlns="" xmlns:a16="http://schemas.microsoft.com/office/drawing/2014/main" id="{534C2C53-F816-477D-8AB4-6D6AC03EB897}"/>
              </a:ext>
            </a:extLst>
          </p:cNvPr>
          <p:cNvSpPr>
            <a:spLocks noGrp="1"/>
          </p:cNvSpPr>
          <p:nvPr>
            <p:ph type="dt" sz="half" idx="10"/>
          </p:nvPr>
        </p:nvSpPr>
        <p:spPr/>
        <p:txBody>
          <a:bodyPr/>
          <a:lstStyle>
            <a:lvl1pPr eaLnBrk="0" fontAlgn="base" hangingPunct="0">
              <a:spcBef>
                <a:spcPct val="0"/>
              </a:spcBef>
              <a:spcAft>
                <a:spcPct val="0"/>
              </a:spcAft>
              <a:defRPr>
                <a:latin typeface="Calibri" panose="020F0502020204030204" pitchFamily="34" charset="0"/>
              </a:defRPr>
            </a:lvl1pPr>
          </a:lstStyle>
          <a:p>
            <a:pPr>
              <a:defRPr/>
            </a:pPr>
            <a:fld id="{A8FE6B30-26B8-47F3-B28C-058537D67950}" type="datetimeFigureOut">
              <a:rPr lang="ja-JP" altLang="en-US"/>
              <a:pPr>
                <a:defRPr/>
              </a:pPr>
              <a:t>2019/4/2</a:t>
            </a:fld>
            <a:endParaRPr lang="ja-JP" altLang="en-US"/>
          </a:p>
        </p:txBody>
      </p:sp>
      <p:sp>
        <p:nvSpPr>
          <p:cNvPr id="6" name="フッター プレースホルダー 5">
            <a:extLst>
              <a:ext uri="{FF2B5EF4-FFF2-40B4-BE49-F238E27FC236}">
                <a16:creationId xmlns="" xmlns:a16="http://schemas.microsoft.com/office/drawing/2014/main" id="{A4AF5D2B-83C5-4D74-9C34-66C4A628B5DF}"/>
              </a:ext>
            </a:extLst>
          </p:cNvPr>
          <p:cNvSpPr>
            <a:spLocks noGrp="1"/>
          </p:cNvSpPr>
          <p:nvPr>
            <p:ph type="ftr" sz="quarter" idx="11"/>
          </p:nvPr>
        </p:nvSpPr>
        <p:spPr/>
        <p:txBody>
          <a:bodyPr/>
          <a:lstStyle>
            <a:lvl1pPr eaLnBrk="0" fontAlgn="base" hangingPunct="0">
              <a:spcBef>
                <a:spcPct val="0"/>
              </a:spcBef>
              <a:spcAft>
                <a:spcPct val="0"/>
              </a:spcAft>
              <a:defRPr>
                <a:latin typeface="Calibri" panose="020F0502020204030204" pitchFamily="34" charset="0"/>
              </a:defRPr>
            </a:lvl1pPr>
          </a:lstStyle>
          <a:p>
            <a:pPr>
              <a:defRPr/>
            </a:pPr>
            <a:endParaRPr lang="ja-JP" altLang="en-US"/>
          </a:p>
        </p:txBody>
      </p:sp>
      <p:sp>
        <p:nvSpPr>
          <p:cNvPr id="7" name="スライド番号プレースホルダー 6">
            <a:extLst>
              <a:ext uri="{FF2B5EF4-FFF2-40B4-BE49-F238E27FC236}">
                <a16:creationId xmlns="" xmlns:a16="http://schemas.microsoft.com/office/drawing/2014/main" id="{676971F0-148B-4D27-98CE-06EBA8809BAF}"/>
              </a:ext>
            </a:extLst>
          </p:cNvPr>
          <p:cNvSpPr>
            <a:spLocks noGrp="1"/>
          </p:cNvSpPr>
          <p:nvPr>
            <p:ph type="sldNum" sz="quarter" idx="12"/>
          </p:nvPr>
        </p:nvSpPr>
        <p:spPr/>
        <p:txBody>
          <a:bodyPr/>
          <a:lstStyle>
            <a:lvl1pPr eaLnBrk="0" hangingPunct="0">
              <a:defRPr/>
            </a:lvl1pPr>
          </a:lstStyle>
          <a:p>
            <a:pPr>
              <a:defRPr/>
            </a:pPr>
            <a:fld id="{9EBC266D-BBF5-4D8A-BEDB-EDD4217578A1}" type="slidenum">
              <a:rPr lang="ja-JP" altLang="en-US"/>
              <a:pPr>
                <a:defRPr/>
              </a:pPr>
              <a:t>‹#›</a:t>
            </a:fld>
            <a:endParaRPr lang="ja-JP" altLang="en-US"/>
          </a:p>
        </p:txBody>
      </p:sp>
    </p:spTree>
    <p:extLst>
      <p:ext uri="{BB962C8B-B14F-4D97-AF65-F5344CB8AC3E}">
        <p14:creationId xmlns:p14="http://schemas.microsoft.com/office/powerpoint/2010/main" val="373730845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29841" y="457200"/>
            <a:ext cx="2949178" cy="1600200"/>
          </a:xfrm>
        </p:spPr>
        <p:txBody>
          <a:bodyPr anchor="b"/>
          <a:lstStyle>
            <a:lvl1pPr>
              <a:defRPr sz="2400"/>
            </a:lvl1pPr>
          </a:lstStyle>
          <a:p>
            <a:r>
              <a:rPr lang="ja-JP" altLang="en-US"/>
              <a:t>マスター タイトルの書式設定</a:t>
            </a:r>
          </a:p>
        </p:txBody>
      </p:sp>
      <p:sp>
        <p:nvSpPr>
          <p:cNvPr id="3" name="図プレースホルダー 2"/>
          <p:cNvSpPr>
            <a:spLocks noGrp="1"/>
          </p:cNvSpPr>
          <p:nvPr>
            <p:ph type="pic" idx="1"/>
          </p:nvPr>
        </p:nvSpPr>
        <p:spPr>
          <a:xfrm>
            <a:off x="3887391" y="987426"/>
            <a:ext cx="4629150" cy="4873625"/>
          </a:xfrm>
        </p:spPr>
        <p:txBody>
          <a:bodyPr rtlCol="0">
            <a:normAutofit/>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pPr lvl="0"/>
            <a:endParaRPr lang="ja-JP" altLang="en-US" noProof="0"/>
          </a:p>
        </p:txBody>
      </p:sp>
      <p:sp>
        <p:nvSpPr>
          <p:cNvPr id="4" name="テキスト プレースホルダー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日付プレースホルダー 4">
            <a:extLst>
              <a:ext uri="{FF2B5EF4-FFF2-40B4-BE49-F238E27FC236}">
                <a16:creationId xmlns="" xmlns:a16="http://schemas.microsoft.com/office/drawing/2014/main" id="{01569A4E-E05F-4F3B-A626-519A10B6458A}"/>
              </a:ext>
            </a:extLst>
          </p:cNvPr>
          <p:cNvSpPr>
            <a:spLocks noGrp="1"/>
          </p:cNvSpPr>
          <p:nvPr>
            <p:ph type="dt" sz="half" idx="10"/>
          </p:nvPr>
        </p:nvSpPr>
        <p:spPr/>
        <p:txBody>
          <a:bodyPr/>
          <a:lstStyle>
            <a:lvl1pPr eaLnBrk="0" fontAlgn="base" hangingPunct="0">
              <a:spcBef>
                <a:spcPct val="0"/>
              </a:spcBef>
              <a:spcAft>
                <a:spcPct val="0"/>
              </a:spcAft>
              <a:defRPr>
                <a:latin typeface="Calibri" panose="020F0502020204030204" pitchFamily="34" charset="0"/>
              </a:defRPr>
            </a:lvl1pPr>
          </a:lstStyle>
          <a:p>
            <a:pPr>
              <a:defRPr/>
            </a:pPr>
            <a:fld id="{7E26BA6E-2765-4E32-BD2F-FF7FBE50A6FB}" type="datetimeFigureOut">
              <a:rPr lang="ja-JP" altLang="en-US"/>
              <a:pPr>
                <a:defRPr/>
              </a:pPr>
              <a:t>2019/4/2</a:t>
            </a:fld>
            <a:endParaRPr lang="ja-JP" altLang="en-US"/>
          </a:p>
        </p:txBody>
      </p:sp>
      <p:sp>
        <p:nvSpPr>
          <p:cNvPr id="6" name="フッター プレースホルダー 5">
            <a:extLst>
              <a:ext uri="{FF2B5EF4-FFF2-40B4-BE49-F238E27FC236}">
                <a16:creationId xmlns="" xmlns:a16="http://schemas.microsoft.com/office/drawing/2014/main" id="{8A6AF779-3877-484A-9DE8-EAD12A0E26A2}"/>
              </a:ext>
            </a:extLst>
          </p:cNvPr>
          <p:cNvSpPr>
            <a:spLocks noGrp="1"/>
          </p:cNvSpPr>
          <p:nvPr>
            <p:ph type="ftr" sz="quarter" idx="11"/>
          </p:nvPr>
        </p:nvSpPr>
        <p:spPr/>
        <p:txBody>
          <a:bodyPr/>
          <a:lstStyle>
            <a:lvl1pPr eaLnBrk="0" fontAlgn="base" hangingPunct="0">
              <a:spcBef>
                <a:spcPct val="0"/>
              </a:spcBef>
              <a:spcAft>
                <a:spcPct val="0"/>
              </a:spcAft>
              <a:defRPr>
                <a:latin typeface="Calibri" panose="020F0502020204030204" pitchFamily="34" charset="0"/>
              </a:defRPr>
            </a:lvl1pPr>
          </a:lstStyle>
          <a:p>
            <a:pPr>
              <a:defRPr/>
            </a:pPr>
            <a:endParaRPr lang="ja-JP" altLang="en-US"/>
          </a:p>
        </p:txBody>
      </p:sp>
      <p:sp>
        <p:nvSpPr>
          <p:cNvPr id="7" name="スライド番号プレースホルダー 6">
            <a:extLst>
              <a:ext uri="{FF2B5EF4-FFF2-40B4-BE49-F238E27FC236}">
                <a16:creationId xmlns="" xmlns:a16="http://schemas.microsoft.com/office/drawing/2014/main" id="{0115FB2F-EC43-4BCF-AFDB-2845E4CA37D3}"/>
              </a:ext>
            </a:extLst>
          </p:cNvPr>
          <p:cNvSpPr>
            <a:spLocks noGrp="1"/>
          </p:cNvSpPr>
          <p:nvPr>
            <p:ph type="sldNum" sz="quarter" idx="12"/>
          </p:nvPr>
        </p:nvSpPr>
        <p:spPr/>
        <p:txBody>
          <a:bodyPr/>
          <a:lstStyle>
            <a:lvl1pPr eaLnBrk="0" hangingPunct="0">
              <a:defRPr/>
            </a:lvl1pPr>
          </a:lstStyle>
          <a:p>
            <a:pPr>
              <a:defRPr/>
            </a:pPr>
            <a:fld id="{C3B8395B-CB3A-4C2B-88CC-0E39466976A6}" type="slidenum">
              <a:rPr lang="ja-JP" altLang="en-US"/>
              <a:pPr>
                <a:defRPr/>
              </a:pPr>
              <a:t>‹#›</a:t>
            </a:fld>
            <a:endParaRPr lang="ja-JP" altLang="en-US"/>
          </a:p>
        </p:txBody>
      </p:sp>
    </p:spTree>
    <p:extLst>
      <p:ext uri="{BB962C8B-B14F-4D97-AF65-F5344CB8AC3E}">
        <p14:creationId xmlns:p14="http://schemas.microsoft.com/office/powerpoint/2010/main" val="204619801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a:extLst>
              <a:ext uri="{FF2B5EF4-FFF2-40B4-BE49-F238E27FC236}">
                <a16:creationId xmlns="" xmlns:a16="http://schemas.microsoft.com/office/drawing/2014/main" id="{0DABB11F-95F4-4C9B-993F-99D22950FB30}"/>
              </a:ext>
            </a:extLst>
          </p:cNvPr>
          <p:cNvSpPr>
            <a:spLocks noGrp="1"/>
          </p:cNvSpPr>
          <p:nvPr>
            <p:ph type="dt" sz="half" idx="10"/>
          </p:nvPr>
        </p:nvSpPr>
        <p:spPr/>
        <p:txBody>
          <a:bodyPr/>
          <a:lstStyle>
            <a:lvl1pPr eaLnBrk="0" fontAlgn="base" hangingPunct="0">
              <a:spcBef>
                <a:spcPct val="0"/>
              </a:spcBef>
              <a:spcAft>
                <a:spcPct val="0"/>
              </a:spcAft>
              <a:defRPr>
                <a:latin typeface="Calibri" panose="020F0502020204030204" pitchFamily="34" charset="0"/>
              </a:defRPr>
            </a:lvl1pPr>
          </a:lstStyle>
          <a:p>
            <a:pPr>
              <a:defRPr/>
            </a:pPr>
            <a:fld id="{0F185690-3FE5-4670-94C7-CE20EF2F034B}" type="datetimeFigureOut">
              <a:rPr lang="ja-JP" altLang="en-US"/>
              <a:pPr>
                <a:defRPr/>
              </a:pPr>
              <a:t>2019/4/2</a:t>
            </a:fld>
            <a:endParaRPr lang="ja-JP" altLang="en-US"/>
          </a:p>
        </p:txBody>
      </p:sp>
      <p:sp>
        <p:nvSpPr>
          <p:cNvPr id="5" name="フッター プレースホルダー 4">
            <a:extLst>
              <a:ext uri="{FF2B5EF4-FFF2-40B4-BE49-F238E27FC236}">
                <a16:creationId xmlns="" xmlns:a16="http://schemas.microsoft.com/office/drawing/2014/main" id="{B457B081-6932-4C9D-B0CA-DEDC6552FE4F}"/>
              </a:ext>
            </a:extLst>
          </p:cNvPr>
          <p:cNvSpPr>
            <a:spLocks noGrp="1"/>
          </p:cNvSpPr>
          <p:nvPr>
            <p:ph type="ftr" sz="quarter" idx="11"/>
          </p:nvPr>
        </p:nvSpPr>
        <p:spPr/>
        <p:txBody>
          <a:bodyPr/>
          <a:lstStyle>
            <a:lvl1pPr eaLnBrk="0" fontAlgn="base" hangingPunct="0">
              <a:spcBef>
                <a:spcPct val="0"/>
              </a:spcBef>
              <a:spcAft>
                <a:spcPct val="0"/>
              </a:spcAft>
              <a:defRPr>
                <a:latin typeface="Calibri" panose="020F0502020204030204" pitchFamily="34" charset="0"/>
              </a:defRPr>
            </a:lvl1pPr>
          </a:lstStyle>
          <a:p>
            <a:pPr>
              <a:defRPr/>
            </a:pPr>
            <a:endParaRPr lang="ja-JP" altLang="en-US"/>
          </a:p>
        </p:txBody>
      </p:sp>
      <p:sp>
        <p:nvSpPr>
          <p:cNvPr id="6" name="スライド番号プレースホルダー 5">
            <a:extLst>
              <a:ext uri="{FF2B5EF4-FFF2-40B4-BE49-F238E27FC236}">
                <a16:creationId xmlns="" xmlns:a16="http://schemas.microsoft.com/office/drawing/2014/main" id="{60ADC26B-B350-4585-B78F-1301D2993A67}"/>
              </a:ext>
            </a:extLst>
          </p:cNvPr>
          <p:cNvSpPr>
            <a:spLocks noGrp="1"/>
          </p:cNvSpPr>
          <p:nvPr>
            <p:ph type="sldNum" sz="quarter" idx="12"/>
          </p:nvPr>
        </p:nvSpPr>
        <p:spPr/>
        <p:txBody>
          <a:bodyPr/>
          <a:lstStyle>
            <a:lvl1pPr eaLnBrk="0" hangingPunct="0">
              <a:defRPr/>
            </a:lvl1pPr>
          </a:lstStyle>
          <a:p>
            <a:pPr>
              <a:defRPr/>
            </a:pPr>
            <a:fld id="{667C8A09-E94E-4DDF-B274-33FFF2F8FE2C}" type="slidenum">
              <a:rPr lang="ja-JP" altLang="en-US"/>
              <a:pPr>
                <a:defRPr/>
              </a:pPr>
              <a:t>‹#›</a:t>
            </a:fld>
            <a:endParaRPr lang="ja-JP" altLang="en-US"/>
          </a:p>
        </p:txBody>
      </p:sp>
    </p:spTree>
    <p:extLst>
      <p:ext uri="{BB962C8B-B14F-4D97-AF65-F5344CB8AC3E}">
        <p14:creationId xmlns:p14="http://schemas.microsoft.com/office/powerpoint/2010/main" val="203346187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43675" y="365125"/>
            <a:ext cx="1971675" cy="5811838"/>
          </a:xfr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a:extLst>
              <a:ext uri="{FF2B5EF4-FFF2-40B4-BE49-F238E27FC236}">
                <a16:creationId xmlns="" xmlns:a16="http://schemas.microsoft.com/office/drawing/2014/main" id="{F8947345-C3E6-4973-8E2B-8529682C7483}"/>
              </a:ext>
            </a:extLst>
          </p:cNvPr>
          <p:cNvSpPr>
            <a:spLocks noGrp="1"/>
          </p:cNvSpPr>
          <p:nvPr>
            <p:ph type="dt" sz="half" idx="10"/>
          </p:nvPr>
        </p:nvSpPr>
        <p:spPr/>
        <p:txBody>
          <a:bodyPr/>
          <a:lstStyle>
            <a:lvl1pPr eaLnBrk="0" fontAlgn="base" hangingPunct="0">
              <a:spcBef>
                <a:spcPct val="0"/>
              </a:spcBef>
              <a:spcAft>
                <a:spcPct val="0"/>
              </a:spcAft>
              <a:defRPr>
                <a:latin typeface="Calibri" panose="020F0502020204030204" pitchFamily="34" charset="0"/>
              </a:defRPr>
            </a:lvl1pPr>
          </a:lstStyle>
          <a:p>
            <a:pPr>
              <a:defRPr/>
            </a:pPr>
            <a:fld id="{60763D1E-F574-42F2-AD5E-E3F08C9980FF}" type="datetimeFigureOut">
              <a:rPr lang="ja-JP" altLang="en-US"/>
              <a:pPr>
                <a:defRPr/>
              </a:pPr>
              <a:t>2019/4/2</a:t>
            </a:fld>
            <a:endParaRPr lang="ja-JP" altLang="en-US"/>
          </a:p>
        </p:txBody>
      </p:sp>
      <p:sp>
        <p:nvSpPr>
          <p:cNvPr id="5" name="フッター プレースホルダー 4">
            <a:extLst>
              <a:ext uri="{FF2B5EF4-FFF2-40B4-BE49-F238E27FC236}">
                <a16:creationId xmlns="" xmlns:a16="http://schemas.microsoft.com/office/drawing/2014/main" id="{1E5F6A3C-0686-4309-89B4-71D90DA8956E}"/>
              </a:ext>
            </a:extLst>
          </p:cNvPr>
          <p:cNvSpPr>
            <a:spLocks noGrp="1"/>
          </p:cNvSpPr>
          <p:nvPr>
            <p:ph type="ftr" sz="quarter" idx="11"/>
          </p:nvPr>
        </p:nvSpPr>
        <p:spPr/>
        <p:txBody>
          <a:bodyPr/>
          <a:lstStyle>
            <a:lvl1pPr eaLnBrk="0" fontAlgn="base" hangingPunct="0">
              <a:spcBef>
                <a:spcPct val="0"/>
              </a:spcBef>
              <a:spcAft>
                <a:spcPct val="0"/>
              </a:spcAft>
              <a:defRPr>
                <a:latin typeface="Calibri" panose="020F0502020204030204" pitchFamily="34" charset="0"/>
              </a:defRPr>
            </a:lvl1pPr>
          </a:lstStyle>
          <a:p>
            <a:pPr>
              <a:defRPr/>
            </a:pPr>
            <a:endParaRPr lang="ja-JP" altLang="en-US"/>
          </a:p>
        </p:txBody>
      </p:sp>
      <p:sp>
        <p:nvSpPr>
          <p:cNvPr id="6" name="スライド番号プレースホルダー 5">
            <a:extLst>
              <a:ext uri="{FF2B5EF4-FFF2-40B4-BE49-F238E27FC236}">
                <a16:creationId xmlns="" xmlns:a16="http://schemas.microsoft.com/office/drawing/2014/main" id="{C58D0C17-59DF-4876-AEB4-33BB56BB9A46}"/>
              </a:ext>
            </a:extLst>
          </p:cNvPr>
          <p:cNvSpPr>
            <a:spLocks noGrp="1"/>
          </p:cNvSpPr>
          <p:nvPr>
            <p:ph type="sldNum" sz="quarter" idx="12"/>
          </p:nvPr>
        </p:nvSpPr>
        <p:spPr/>
        <p:txBody>
          <a:bodyPr/>
          <a:lstStyle>
            <a:lvl1pPr eaLnBrk="0" hangingPunct="0">
              <a:defRPr/>
            </a:lvl1pPr>
          </a:lstStyle>
          <a:p>
            <a:pPr>
              <a:defRPr/>
            </a:pPr>
            <a:fld id="{B7E3272A-4524-4FAF-823F-0431C1EE38B0}" type="slidenum">
              <a:rPr lang="ja-JP" altLang="en-US"/>
              <a:pPr>
                <a:defRPr/>
              </a:pPr>
              <a:t>‹#›</a:t>
            </a:fld>
            <a:endParaRPr lang="ja-JP" altLang="en-US"/>
          </a:p>
        </p:txBody>
      </p:sp>
    </p:spTree>
    <p:extLst>
      <p:ext uri="{BB962C8B-B14F-4D97-AF65-F5344CB8AC3E}">
        <p14:creationId xmlns:p14="http://schemas.microsoft.com/office/powerpoint/2010/main" val="317282229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xAndClipArt">
  <p:cSld name="タイトル、テキスト、クリップ アート">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4" y="609600"/>
            <a:ext cx="7772400" cy="1143000"/>
          </a:xfrm>
        </p:spPr>
        <p:txBody>
          <a:bodyPr/>
          <a:lstStyle/>
          <a:p>
            <a:r>
              <a:rPr lang="ja-JP" altLang="en-US"/>
              <a:t>マスタ タイトルの書式設定</a:t>
            </a:r>
          </a:p>
        </p:txBody>
      </p:sp>
      <p:sp>
        <p:nvSpPr>
          <p:cNvPr id="3" name="テキスト プレースホルダ 2"/>
          <p:cNvSpPr>
            <a:spLocks noGrp="1"/>
          </p:cNvSpPr>
          <p:nvPr>
            <p:ph type="body" sz="half" idx="1"/>
          </p:nvPr>
        </p:nvSpPr>
        <p:spPr>
          <a:xfrm>
            <a:off x="685802" y="1981200"/>
            <a:ext cx="3810000" cy="4114800"/>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クリップアート プレースホルダ 3"/>
          <p:cNvSpPr>
            <a:spLocks noGrp="1"/>
          </p:cNvSpPr>
          <p:nvPr>
            <p:ph type="clipArt" sz="half" idx="2"/>
          </p:nvPr>
        </p:nvSpPr>
        <p:spPr>
          <a:xfrm>
            <a:off x="4648200" y="1981200"/>
            <a:ext cx="3810000" cy="4114800"/>
          </a:xfrm>
        </p:spPr>
        <p:txBody>
          <a:bodyPr rtlCol="0">
            <a:normAutofit/>
          </a:bodyPr>
          <a:lstStyle/>
          <a:p>
            <a:pPr lvl="0"/>
            <a:endParaRPr lang="ja-JP" altLang="en-US" noProof="0"/>
          </a:p>
        </p:txBody>
      </p:sp>
      <p:sp>
        <p:nvSpPr>
          <p:cNvPr id="5" name="日付プレースホルダ 4">
            <a:extLst>
              <a:ext uri="{FF2B5EF4-FFF2-40B4-BE49-F238E27FC236}">
                <a16:creationId xmlns="" xmlns:a16="http://schemas.microsoft.com/office/drawing/2014/main" id="{1FEA152B-FD8F-4CF8-A23D-8800AE515F50}"/>
              </a:ext>
            </a:extLst>
          </p:cNvPr>
          <p:cNvSpPr>
            <a:spLocks noGrp="1"/>
          </p:cNvSpPr>
          <p:nvPr>
            <p:ph type="dt" sz="half" idx="10"/>
          </p:nvPr>
        </p:nvSpPr>
        <p:spPr>
          <a:xfrm>
            <a:off x="685800" y="6248400"/>
            <a:ext cx="1905000" cy="457200"/>
          </a:xfrm>
        </p:spPr>
        <p:txBody>
          <a:bodyPr/>
          <a:lstStyle>
            <a:lvl1pPr>
              <a:defRPr kumimoji="0" b="1">
                <a:latin typeface="Times New Roman" pitchFamily="18" charset="0"/>
              </a:defRPr>
            </a:lvl1pPr>
          </a:lstStyle>
          <a:p>
            <a:pPr>
              <a:defRPr/>
            </a:pPr>
            <a:endParaRPr lang="en-US" altLang="ja-JP"/>
          </a:p>
        </p:txBody>
      </p:sp>
      <p:sp>
        <p:nvSpPr>
          <p:cNvPr id="6" name="フッター プレースホルダ 5">
            <a:extLst>
              <a:ext uri="{FF2B5EF4-FFF2-40B4-BE49-F238E27FC236}">
                <a16:creationId xmlns="" xmlns:a16="http://schemas.microsoft.com/office/drawing/2014/main" id="{79D24A7A-DE17-465E-8BD3-31D9BA06B6C6}"/>
              </a:ext>
            </a:extLst>
          </p:cNvPr>
          <p:cNvSpPr>
            <a:spLocks noGrp="1"/>
          </p:cNvSpPr>
          <p:nvPr>
            <p:ph type="ftr" sz="quarter" idx="11"/>
          </p:nvPr>
        </p:nvSpPr>
        <p:spPr>
          <a:xfrm>
            <a:off x="3124200" y="6248400"/>
            <a:ext cx="2895600" cy="457200"/>
          </a:xfrm>
        </p:spPr>
        <p:txBody>
          <a:bodyPr/>
          <a:lstStyle>
            <a:lvl1pPr>
              <a:defRPr kumimoji="0" b="1">
                <a:latin typeface="Times New Roman" pitchFamily="18" charset="0"/>
              </a:defRPr>
            </a:lvl1pPr>
          </a:lstStyle>
          <a:p>
            <a:pPr>
              <a:defRPr/>
            </a:pPr>
            <a:endParaRPr lang="en-US" altLang="ja-JP"/>
          </a:p>
        </p:txBody>
      </p:sp>
      <p:sp>
        <p:nvSpPr>
          <p:cNvPr id="7" name="スライド番号プレースホルダ 6">
            <a:extLst>
              <a:ext uri="{FF2B5EF4-FFF2-40B4-BE49-F238E27FC236}">
                <a16:creationId xmlns="" xmlns:a16="http://schemas.microsoft.com/office/drawing/2014/main" id="{8CD9A215-BC10-4E67-B36E-59BC95BF100E}"/>
              </a:ext>
            </a:extLst>
          </p:cNvPr>
          <p:cNvSpPr>
            <a:spLocks noGrp="1"/>
          </p:cNvSpPr>
          <p:nvPr>
            <p:ph type="sldNum" sz="quarter" idx="12"/>
          </p:nvPr>
        </p:nvSpPr>
        <p:spPr>
          <a:xfrm>
            <a:off x="6553200" y="6248400"/>
            <a:ext cx="1905000" cy="457200"/>
          </a:xfrm>
        </p:spPr>
        <p:txBody>
          <a:bodyPr/>
          <a:lstStyle>
            <a:lvl1pPr>
              <a:defRPr kumimoji="0" b="1">
                <a:latin typeface="Times New Roman" panose="02020603050405020304" pitchFamily="18" charset="0"/>
              </a:defRPr>
            </a:lvl1pPr>
          </a:lstStyle>
          <a:p>
            <a:pPr>
              <a:defRPr/>
            </a:pPr>
            <a:fld id="{43BAD27C-5913-43E3-AAF2-5954D5874729}" type="slidenum">
              <a:rPr lang="en-US" altLang="ja-JP"/>
              <a:pPr>
                <a:defRPr/>
              </a:pPr>
              <a:t>‹#›</a:t>
            </a:fld>
            <a:endParaRPr lang="en-US" altLang="ja-JP"/>
          </a:p>
        </p:txBody>
      </p:sp>
    </p:spTree>
    <p:extLst>
      <p:ext uri="{BB962C8B-B14F-4D97-AF65-F5344CB8AC3E}">
        <p14:creationId xmlns:p14="http://schemas.microsoft.com/office/powerpoint/2010/main" val="1068232376"/>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a:extLst>
              <a:ext uri="{FF2B5EF4-FFF2-40B4-BE49-F238E27FC236}">
                <a16:creationId xmlns="" xmlns:a16="http://schemas.microsoft.com/office/drawing/2014/main" id="{C6C5442F-6B6F-41C1-B2EE-28834D08B770}"/>
              </a:ext>
            </a:extLst>
          </p:cNvPr>
          <p:cNvSpPr>
            <a:spLocks noGrp="1"/>
          </p:cNvSpPr>
          <p:nvPr>
            <p:ph type="dt" sz="half" idx="10"/>
          </p:nvPr>
        </p:nvSpPr>
        <p:spPr/>
        <p:txBody>
          <a:bodyPr/>
          <a:lstStyle>
            <a:lvl1pPr eaLnBrk="0" fontAlgn="base" hangingPunct="0">
              <a:spcBef>
                <a:spcPct val="0"/>
              </a:spcBef>
              <a:spcAft>
                <a:spcPct val="0"/>
              </a:spcAft>
              <a:defRPr>
                <a:latin typeface="Calibri" panose="020F0502020204030204" pitchFamily="34" charset="0"/>
                <a:ea typeface="ＭＳ Ｐゴシック" panose="020B0600070205080204" pitchFamily="50" charset="-128"/>
              </a:defRPr>
            </a:lvl1pPr>
          </a:lstStyle>
          <a:p>
            <a:pPr>
              <a:defRPr/>
            </a:pPr>
            <a:fld id="{B220E224-DFDC-4B68-BD0C-F8CCA0142A5B}" type="datetimeFigureOut">
              <a:rPr lang="ja-JP" altLang="en-US"/>
              <a:pPr>
                <a:defRPr/>
              </a:pPr>
              <a:t>2019/4/2</a:t>
            </a:fld>
            <a:endParaRPr lang="ja-JP" altLang="en-US"/>
          </a:p>
        </p:txBody>
      </p:sp>
      <p:sp>
        <p:nvSpPr>
          <p:cNvPr id="5" name="Footer Placeholder 4">
            <a:extLst>
              <a:ext uri="{FF2B5EF4-FFF2-40B4-BE49-F238E27FC236}">
                <a16:creationId xmlns="" xmlns:a16="http://schemas.microsoft.com/office/drawing/2014/main" id="{39690F6A-5F35-4762-A457-1209AA5E3304}"/>
              </a:ext>
            </a:extLst>
          </p:cNvPr>
          <p:cNvSpPr>
            <a:spLocks noGrp="1"/>
          </p:cNvSpPr>
          <p:nvPr>
            <p:ph type="ftr" sz="quarter" idx="11"/>
          </p:nvPr>
        </p:nvSpPr>
        <p:spPr/>
        <p:txBody>
          <a:bodyPr/>
          <a:lstStyle>
            <a:lvl1pPr eaLnBrk="0" fontAlgn="base" hangingPunct="0">
              <a:spcBef>
                <a:spcPct val="0"/>
              </a:spcBef>
              <a:spcAft>
                <a:spcPct val="0"/>
              </a:spcAft>
              <a:defRPr>
                <a:latin typeface="Calibri" panose="020F0502020204030204" pitchFamily="34" charset="0"/>
                <a:ea typeface="ＭＳ Ｐゴシック" panose="020B0600070205080204" pitchFamily="50" charset="-128"/>
              </a:defRPr>
            </a:lvl1pPr>
          </a:lstStyle>
          <a:p>
            <a:pPr>
              <a:defRPr/>
            </a:pPr>
            <a:endParaRPr lang="ja-JP" altLang="en-US"/>
          </a:p>
        </p:txBody>
      </p:sp>
      <p:sp>
        <p:nvSpPr>
          <p:cNvPr id="6" name="Slide Number Placeholder 5">
            <a:extLst>
              <a:ext uri="{FF2B5EF4-FFF2-40B4-BE49-F238E27FC236}">
                <a16:creationId xmlns="" xmlns:a16="http://schemas.microsoft.com/office/drawing/2014/main" id="{D2836161-8B59-4F85-BF4D-A6223070DCF5}"/>
              </a:ext>
            </a:extLst>
          </p:cNvPr>
          <p:cNvSpPr>
            <a:spLocks noGrp="1"/>
          </p:cNvSpPr>
          <p:nvPr>
            <p:ph type="sldNum" sz="quarter" idx="12"/>
          </p:nvPr>
        </p:nvSpPr>
        <p:spPr/>
        <p:txBody>
          <a:bodyPr/>
          <a:lstStyle>
            <a:lvl1pPr eaLnBrk="0" fontAlgn="base" hangingPunct="0">
              <a:spcBef>
                <a:spcPct val="0"/>
              </a:spcBef>
              <a:spcAft>
                <a:spcPct val="0"/>
              </a:spcAft>
              <a:defRPr>
                <a:latin typeface="Calibri" panose="020F0502020204030204" pitchFamily="34" charset="0"/>
                <a:ea typeface="ＭＳ Ｐゴシック" panose="020B0600070205080204" pitchFamily="50" charset="-128"/>
              </a:defRPr>
            </a:lvl1pPr>
          </a:lstStyle>
          <a:p>
            <a:pPr>
              <a:defRPr/>
            </a:pPr>
            <a:fld id="{58C30083-7FC4-4E57-A33F-490A520C0B21}" type="slidenum">
              <a:rPr lang="ja-JP" altLang="en-US"/>
              <a:pPr>
                <a:defRPr/>
              </a:pPr>
              <a:t>‹#›</a:t>
            </a:fld>
            <a:endParaRPr lang="ja-JP" altLang="en-US"/>
          </a:p>
        </p:txBody>
      </p:sp>
    </p:spTree>
    <p:extLst>
      <p:ext uri="{BB962C8B-B14F-4D97-AF65-F5344CB8AC3E}">
        <p14:creationId xmlns:p14="http://schemas.microsoft.com/office/powerpoint/2010/main" val="1836637920"/>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a:extLst>
              <a:ext uri="{FF2B5EF4-FFF2-40B4-BE49-F238E27FC236}">
                <a16:creationId xmlns="" xmlns:a16="http://schemas.microsoft.com/office/drawing/2014/main" id="{0F096396-3C9D-4EFC-A5A7-F3D582B3CDA2}"/>
              </a:ext>
            </a:extLst>
          </p:cNvPr>
          <p:cNvSpPr>
            <a:spLocks noGrp="1"/>
          </p:cNvSpPr>
          <p:nvPr>
            <p:ph type="dt" sz="half" idx="10"/>
          </p:nvPr>
        </p:nvSpPr>
        <p:spPr/>
        <p:txBody>
          <a:bodyPr/>
          <a:lstStyle>
            <a:lvl1pPr eaLnBrk="0" fontAlgn="base" hangingPunct="0">
              <a:spcBef>
                <a:spcPct val="0"/>
              </a:spcBef>
              <a:spcAft>
                <a:spcPct val="0"/>
              </a:spcAft>
              <a:defRPr>
                <a:latin typeface="Calibri" panose="020F0502020204030204" pitchFamily="34" charset="0"/>
                <a:ea typeface="ＭＳ Ｐゴシック" panose="020B0600070205080204" pitchFamily="50" charset="-128"/>
              </a:defRPr>
            </a:lvl1pPr>
          </a:lstStyle>
          <a:p>
            <a:pPr>
              <a:defRPr/>
            </a:pPr>
            <a:fld id="{37C55487-43B8-4D31-9D35-485B2EC3048E}" type="datetimeFigureOut">
              <a:rPr lang="ja-JP" altLang="en-US"/>
              <a:pPr>
                <a:defRPr/>
              </a:pPr>
              <a:t>2019/4/2</a:t>
            </a:fld>
            <a:endParaRPr lang="ja-JP" altLang="en-US"/>
          </a:p>
        </p:txBody>
      </p:sp>
      <p:sp>
        <p:nvSpPr>
          <p:cNvPr id="5" name="Footer Placeholder 4">
            <a:extLst>
              <a:ext uri="{FF2B5EF4-FFF2-40B4-BE49-F238E27FC236}">
                <a16:creationId xmlns="" xmlns:a16="http://schemas.microsoft.com/office/drawing/2014/main" id="{1DB78AFE-8E38-47EE-8039-89A9375EB002}"/>
              </a:ext>
            </a:extLst>
          </p:cNvPr>
          <p:cNvSpPr>
            <a:spLocks noGrp="1"/>
          </p:cNvSpPr>
          <p:nvPr>
            <p:ph type="ftr" sz="quarter" idx="11"/>
          </p:nvPr>
        </p:nvSpPr>
        <p:spPr/>
        <p:txBody>
          <a:bodyPr/>
          <a:lstStyle>
            <a:lvl1pPr eaLnBrk="0" fontAlgn="base" hangingPunct="0">
              <a:spcBef>
                <a:spcPct val="0"/>
              </a:spcBef>
              <a:spcAft>
                <a:spcPct val="0"/>
              </a:spcAft>
              <a:defRPr>
                <a:latin typeface="Calibri" panose="020F0502020204030204" pitchFamily="34" charset="0"/>
                <a:ea typeface="ＭＳ Ｐゴシック" panose="020B0600070205080204" pitchFamily="50" charset="-128"/>
              </a:defRPr>
            </a:lvl1pPr>
          </a:lstStyle>
          <a:p>
            <a:pPr>
              <a:defRPr/>
            </a:pPr>
            <a:endParaRPr lang="ja-JP" altLang="en-US"/>
          </a:p>
        </p:txBody>
      </p:sp>
      <p:sp>
        <p:nvSpPr>
          <p:cNvPr id="6" name="Slide Number Placeholder 5">
            <a:extLst>
              <a:ext uri="{FF2B5EF4-FFF2-40B4-BE49-F238E27FC236}">
                <a16:creationId xmlns="" xmlns:a16="http://schemas.microsoft.com/office/drawing/2014/main" id="{1240CDFB-AF10-4080-841E-FE894A7B2F5A}"/>
              </a:ext>
            </a:extLst>
          </p:cNvPr>
          <p:cNvSpPr>
            <a:spLocks noGrp="1"/>
          </p:cNvSpPr>
          <p:nvPr>
            <p:ph type="sldNum" sz="quarter" idx="12"/>
          </p:nvPr>
        </p:nvSpPr>
        <p:spPr/>
        <p:txBody>
          <a:bodyPr/>
          <a:lstStyle>
            <a:lvl1pPr eaLnBrk="0" fontAlgn="base" hangingPunct="0">
              <a:spcBef>
                <a:spcPct val="0"/>
              </a:spcBef>
              <a:spcAft>
                <a:spcPct val="0"/>
              </a:spcAft>
              <a:defRPr>
                <a:latin typeface="Calibri" panose="020F0502020204030204" pitchFamily="34" charset="0"/>
                <a:ea typeface="ＭＳ Ｐゴシック" panose="020B0600070205080204" pitchFamily="50" charset="-128"/>
              </a:defRPr>
            </a:lvl1pPr>
          </a:lstStyle>
          <a:p>
            <a:pPr>
              <a:defRPr/>
            </a:pPr>
            <a:fld id="{49DA7CE8-BA53-449E-AB5D-72BD27068FC1}" type="slidenum">
              <a:rPr lang="ja-JP" altLang="en-US"/>
              <a:pPr>
                <a:defRPr/>
              </a:pPr>
              <a:t>‹#›</a:t>
            </a:fld>
            <a:endParaRPr lang="ja-JP" altLang="en-US"/>
          </a:p>
        </p:txBody>
      </p:sp>
    </p:spTree>
    <p:extLst>
      <p:ext uri="{BB962C8B-B14F-4D97-AF65-F5344CB8AC3E}">
        <p14:creationId xmlns:p14="http://schemas.microsoft.com/office/powerpoint/2010/main" val="220700451"/>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a:extLst>
              <a:ext uri="{FF2B5EF4-FFF2-40B4-BE49-F238E27FC236}">
                <a16:creationId xmlns="" xmlns:a16="http://schemas.microsoft.com/office/drawing/2014/main" id="{EF1FAD56-4FA3-4394-AF5C-B09F6F088A03}"/>
              </a:ext>
            </a:extLst>
          </p:cNvPr>
          <p:cNvSpPr>
            <a:spLocks noGrp="1"/>
          </p:cNvSpPr>
          <p:nvPr>
            <p:ph type="dt" sz="half" idx="10"/>
          </p:nvPr>
        </p:nvSpPr>
        <p:spPr/>
        <p:txBody>
          <a:bodyPr/>
          <a:lstStyle>
            <a:lvl1pPr eaLnBrk="0" fontAlgn="base" hangingPunct="0">
              <a:spcBef>
                <a:spcPct val="0"/>
              </a:spcBef>
              <a:spcAft>
                <a:spcPct val="0"/>
              </a:spcAft>
              <a:defRPr>
                <a:latin typeface="Calibri" panose="020F0502020204030204" pitchFamily="34" charset="0"/>
                <a:ea typeface="ＭＳ Ｐゴシック" panose="020B0600070205080204" pitchFamily="50" charset="-128"/>
              </a:defRPr>
            </a:lvl1pPr>
          </a:lstStyle>
          <a:p>
            <a:pPr>
              <a:defRPr/>
            </a:pPr>
            <a:fld id="{9857407D-DF68-4B67-B65C-FCF790020FBB}" type="datetimeFigureOut">
              <a:rPr lang="ja-JP" altLang="en-US"/>
              <a:pPr>
                <a:defRPr/>
              </a:pPr>
              <a:t>2019/4/2</a:t>
            </a:fld>
            <a:endParaRPr lang="ja-JP" altLang="en-US"/>
          </a:p>
        </p:txBody>
      </p:sp>
      <p:sp>
        <p:nvSpPr>
          <p:cNvPr id="5" name="Footer Placeholder 4">
            <a:extLst>
              <a:ext uri="{FF2B5EF4-FFF2-40B4-BE49-F238E27FC236}">
                <a16:creationId xmlns="" xmlns:a16="http://schemas.microsoft.com/office/drawing/2014/main" id="{1F7908CD-FA2C-4C42-A2E6-289814424BF7}"/>
              </a:ext>
            </a:extLst>
          </p:cNvPr>
          <p:cNvSpPr>
            <a:spLocks noGrp="1"/>
          </p:cNvSpPr>
          <p:nvPr>
            <p:ph type="ftr" sz="quarter" idx="11"/>
          </p:nvPr>
        </p:nvSpPr>
        <p:spPr/>
        <p:txBody>
          <a:bodyPr/>
          <a:lstStyle>
            <a:lvl1pPr eaLnBrk="0" fontAlgn="base" hangingPunct="0">
              <a:spcBef>
                <a:spcPct val="0"/>
              </a:spcBef>
              <a:spcAft>
                <a:spcPct val="0"/>
              </a:spcAft>
              <a:defRPr>
                <a:latin typeface="Calibri" panose="020F0502020204030204" pitchFamily="34" charset="0"/>
                <a:ea typeface="ＭＳ Ｐゴシック" panose="020B0600070205080204" pitchFamily="50" charset="-128"/>
              </a:defRPr>
            </a:lvl1pPr>
          </a:lstStyle>
          <a:p>
            <a:pPr>
              <a:defRPr/>
            </a:pPr>
            <a:endParaRPr lang="ja-JP" altLang="en-US"/>
          </a:p>
        </p:txBody>
      </p:sp>
      <p:sp>
        <p:nvSpPr>
          <p:cNvPr id="6" name="Slide Number Placeholder 5">
            <a:extLst>
              <a:ext uri="{FF2B5EF4-FFF2-40B4-BE49-F238E27FC236}">
                <a16:creationId xmlns="" xmlns:a16="http://schemas.microsoft.com/office/drawing/2014/main" id="{3895FBE6-7730-4BCC-9A6F-C8E3A833673B}"/>
              </a:ext>
            </a:extLst>
          </p:cNvPr>
          <p:cNvSpPr>
            <a:spLocks noGrp="1"/>
          </p:cNvSpPr>
          <p:nvPr>
            <p:ph type="sldNum" sz="quarter" idx="12"/>
          </p:nvPr>
        </p:nvSpPr>
        <p:spPr/>
        <p:txBody>
          <a:bodyPr/>
          <a:lstStyle>
            <a:lvl1pPr eaLnBrk="0" fontAlgn="base" hangingPunct="0">
              <a:spcBef>
                <a:spcPct val="0"/>
              </a:spcBef>
              <a:spcAft>
                <a:spcPct val="0"/>
              </a:spcAft>
              <a:defRPr>
                <a:latin typeface="Calibri" panose="020F0502020204030204" pitchFamily="34" charset="0"/>
                <a:ea typeface="ＭＳ Ｐゴシック" panose="020B0600070205080204" pitchFamily="50" charset="-128"/>
              </a:defRPr>
            </a:lvl1pPr>
          </a:lstStyle>
          <a:p>
            <a:pPr>
              <a:defRPr/>
            </a:pPr>
            <a:fld id="{75FB9D88-1755-4166-A6D2-A3DC8F380C1D}" type="slidenum">
              <a:rPr lang="ja-JP" altLang="en-US"/>
              <a:pPr>
                <a:defRPr/>
              </a:pPr>
              <a:t>‹#›</a:t>
            </a:fld>
            <a:endParaRPr lang="ja-JP" altLang="en-US"/>
          </a:p>
        </p:txBody>
      </p:sp>
    </p:spTree>
    <p:extLst>
      <p:ext uri="{BB962C8B-B14F-4D97-AF65-F5344CB8AC3E}">
        <p14:creationId xmlns:p14="http://schemas.microsoft.com/office/powerpoint/2010/main" val="1648713654"/>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a:extLst>
              <a:ext uri="{FF2B5EF4-FFF2-40B4-BE49-F238E27FC236}">
                <a16:creationId xmlns="" xmlns:a16="http://schemas.microsoft.com/office/drawing/2014/main" id="{80B99BEB-23F1-4CAB-AA14-B09397E4FC54}"/>
              </a:ext>
            </a:extLst>
          </p:cNvPr>
          <p:cNvSpPr>
            <a:spLocks noGrp="1"/>
          </p:cNvSpPr>
          <p:nvPr>
            <p:ph type="dt" sz="half" idx="10"/>
          </p:nvPr>
        </p:nvSpPr>
        <p:spPr/>
        <p:txBody>
          <a:bodyPr/>
          <a:lstStyle>
            <a:lvl1pPr eaLnBrk="0" fontAlgn="base" hangingPunct="0">
              <a:spcBef>
                <a:spcPct val="0"/>
              </a:spcBef>
              <a:spcAft>
                <a:spcPct val="0"/>
              </a:spcAft>
              <a:defRPr>
                <a:latin typeface="Calibri" panose="020F0502020204030204" pitchFamily="34" charset="0"/>
                <a:ea typeface="ＭＳ Ｐゴシック" panose="020B0600070205080204" pitchFamily="50" charset="-128"/>
              </a:defRPr>
            </a:lvl1pPr>
          </a:lstStyle>
          <a:p>
            <a:pPr>
              <a:defRPr/>
            </a:pPr>
            <a:fld id="{37078867-1698-4BE0-8527-884103C0ABC3}" type="datetimeFigureOut">
              <a:rPr lang="ja-JP" altLang="en-US"/>
              <a:pPr>
                <a:defRPr/>
              </a:pPr>
              <a:t>2019/4/2</a:t>
            </a:fld>
            <a:endParaRPr lang="ja-JP" altLang="en-US"/>
          </a:p>
        </p:txBody>
      </p:sp>
      <p:sp>
        <p:nvSpPr>
          <p:cNvPr id="6" name="Footer Placeholder 5">
            <a:extLst>
              <a:ext uri="{FF2B5EF4-FFF2-40B4-BE49-F238E27FC236}">
                <a16:creationId xmlns="" xmlns:a16="http://schemas.microsoft.com/office/drawing/2014/main" id="{A0ED18B3-C0C4-4241-B8B2-98424E48D488}"/>
              </a:ext>
            </a:extLst>
          </p:cNvPr>
          <p:cNvSpPr>
            <a:spLocks noGrp="1"/>
          </p:cNvSpPr>
          <p:nvPr>
            <p:ph type="ftr" sz="quarter" idx="11"/>
          </p:nvPr>
        </p:nvSpPr>
        <p:spPr/>
        <p:txBody>
          <a:bodyPr/>
          <a:lstStyle>
            <a:lvl1pPr eaLnBrk="0" fontAlgn="base" hangingPunct="0">
              <a:spcBef>
                <a:spcPct val="0"/>
              </a:spcBef>
              <a:spcAft>
                <a:spcPct val="0"/>
              </a:spcAft>
              <a:defRPr>
                <a:latin typeface="Calibri" panose="020F0502020204030204" pitchFamily="34" charset="0"/>
                <a:ea typeface="ＭＳ Ｐゴシック" panose="020B0600070205080204" pitchFamily="50" charset="-128"/>
              </a:defRPr>
            </a:lvl1pPr>
          </a:lstStyle>
          <a:p>
            <a:pPr>
              <a:defRPr/>
            </a:pPr>
            <a:endParaRPr lang="ja-JP" altLang="en-US"/>
          </a:p>
        </p:txBody>
      </p:sp>
      <p:sp>
        <p:nvSpPr>
          <p:cNvPr id="7" name="Slide Number Placeholder 6">
            <a:extLst>
              <a:ext uri="{FF2B5EF4-FFF2-40B4-BE49-F238E27FC236}">
                <a16:creationId xmlns="" xmlns:a16="http://schemas.microsoft.com/office/drawing/2014/main" id="{E32F32A4-6DE9-49DA-9C80-389AE6AE7311}"/>
              </a:ext>
            </a:extLst>
          </p:cNvPr>
          <p:cNvSpPr>
            <a:spLocks noGrp="1"/>
          </p:cNvSpPr>
          <p:nvPr>
            <p:ph type="sldNum" sz="quarter" idx="12"/>
          </p:nvPr>
        </p:nvSpPr>
        <p:spPr/>
        <p:txBody>
          <a:bodyPr/>
          <a:lstStyle>
            <a:lvl1pPr eaLnBrk="0" fontAlgn="base" hangingPunct="0">
              <a:spcBef>
                <a:spcPct val="0"/>
              </a:spcBef>
              <a:spcAft>
                <a:spcPct val="0"/>
              </a:spcAft>
              <a:defRPr>
                <a:latin typeface="Calibri" panose="020F0502020204030204" pitchFamily="34" charset="0"/>
                <a:ea typeface="ＭＳ Ｐゴシック" panose="020B0600070205080204" pitchFamily="50" charset="-128"/>
              </a:defRPr>
            </a:lvl1pPr>
          </a:lstStyle>
          <a:p>
            <a:pPr>
              <a:defRPr/>
            </a:pPr>
            <a:fld id="{FCA3E4FA-7679-4AFF-8604-FC7EA527E6F6}" type="slidenum">
              <a:rPr lang="ja-JP" altLang="en-US"/>
              <a:pPr>
                <a:defRPr/>
              </a:pPr>
              <a:t>‹#›</a:t>
            </a:fld>
            <a:endParaRPr lang="ja-JP" altLang="en-US"/>
          </a:p>
        </p:txBody>
      </p:sp>
    </p:spTree>
    <p:extLst>
      <p:ext uri="{BB962C8B-B14F-4D97-AF65-F5344CB8AC3E}">
        <p14:creationId xmlns:p14="http://schemas.microsoft.com/office/powerpoint/2010/main" val="4272534375"/>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a:extLst>
              <a:ext uri="{FF2B5EF4-FFF2-40B4-BE49-F238E27FC236}">
                <a16:creationId xmlns="" xmlns:a16="http://schemas.microsoft.com/office/drawing/2014/main" id="{68228361-94A8-4622-9622-5A2CAF7F0632}"/>
              </a:ext>
            </a:extLst>
          </p:cNvPr>
          <p:cNvSpPr>
            <a:spLocks noGrp="1"/>
          </p:cNvSpPr>
          <p:nvPr>
            <p:ph type="dt" sz="half" idx="10"/>
          </p:nvPr>
        </p:nvSpPr>
        <p:spPr/>
        <p:txBody>
          <a:bodyPr/>
          <a:lstStyle>
            <a:lvl1pPr eaLnBrk="0" fontAlgn="base" hangingPunct="0">
              <a:spcBef>
                <a:spcPct val="0"/>
              </a:spcBef>
              <a:spcAft>
                <a:spcPct val="0"/>
              </a:spcAft>
              <a:defRPr>
                <a:latin typeface="Calibri" panose="020F0502020204030204" pitchFamily="34" charset="0"/>
                <a:ea typeface="ＭＳ Ｐゴシック" panose="020B0600070205080204" pitchFamily="50" charset="-128"/>
              </a:defRPr>
            </a:lvl1pPr>
          </a:lstStyle>
          <a:p>
            <a:pPr>
              <a:defRPr/>
            </a:pPr>
            <a:fld id="{9914320D-4AB5-4BF4-8CCB-A0A23A1CA077}" type="datetimeFigureOut">
              <a:rPr lang="ja-JP" altLang="en-US"/>
              <a:pPr>
                <a:defRPr/>
              </a:pPr>
              <a:t>2019/4/2</a:t>
            </a:fld>
            <a:endParaRPr lang="ja-JP" altLang="en-US"/>
          </a:p>
        </p:txBody>
      </p:sp>
      <p:sp>
        <p:nvSpPr>
          <p:cNvPr id="8" name="Footer Placeholder 7">
            <a:extLst>
              <a:ext uri="{FF2B5EF4-FFF2-40B4-BE49-F238E27FC236}">
                <a16:creationId xmlns="" xmlns:a16="http://schemas.microsoft.com/office/drawing/2014/main" id="{43D7BA66-E58D-4527-BF36-67CB40187BF8}"/>
              </a:ext>
            </a:extLst>
          </p:cNvPr>
          <p:cNvSpPr>
            <a:spLocks noGrp="1"/>
          </p:cNvSpPr>
          <p:nvPr>
            <p:ph type="ftr" sz="quarter" idx="11"/>
          </p:nvPr>
        </p:nvSpPr>
        <p:spPr/>
        <p:txBody>
          <a:bodyPr/>
          <a:lstStyle>
            <a:lvl1pPr eaLnBrk="0" fontAlgn="base" hangingPunct="0">
              <a:spcBef>
                <a:spcPct val="0"/>
              </a:spcBef>
              <a:spcAft>
                <a:spcPct val="0"/>
              </a:spcAft>
              <a:defRPr>
                <a:latin typeface="Calibri" panose="020F0502020204030204" pitchFamily="34" charset="0"/>
                <a:ea typeface="ＭＳ Ｐゴシック" panose="020B0600070205080204" pitchFamily="50" charset="-128"/>
              </a:defRPr>
            </a:lvl1pPr>
          </a:lstStyle>
          <a:p>
            <a:pPr>
              <a:defRPr/>
            </a:pPr>
            <a:endParaRPr lang="ja-JP" altLang="en-US"/>
          </a:p>
        </p:txBody>
      </p:sp>
      <p:sp>
        <p:nvSpPr>
          <p:cNvPr id="9" name="Slide Number Placeholder 8">
            <a:extLst>
              <a:ext uri="{FF2B5EF4-FFF2-40B4-BE49-F238E27FC236}">
                <a16:creationId xmlns="" xmlns:a16="http://schemas.microsoft.com/office/drawing/2014/main" id="{32CE0438-AC5C-4821-8405-7FF53A35C672}"/>
              </a:ext>
            </a:extLst>
          </p:cNvPr>
          <p:cNvSpPr>
            <a:spLocks noGrp="1"/>
          </p:cNvSpPr>
          <p:nvPr>
            <p:ph type="sldNum" sz="quarter" idx="12"/>
          </p:nvPr>
        </p:nvSpPr>
        <p:spPr/>
        <p:txBody>
          <a:bodyPr/>
          <a:lstStyle>
            <a:lvl1pPr eaLnBrk="0" fontAlgn="base" hangingPunct="0">
              <a:spcBef>
                <a:spcPct val="0"/>
              </a:spcBef>
              <a:spcAft>
                <a:spcPct val="0"/>
              </a:spcAft>
              <a:defRPr>
                <a:latin typeface="Calibri" panose="020F0502020204030204" pitchFamily="34" charset="0"/>
                <a:ea typeface="ＭＳ Ｐゴシック" panose="020B0600070205080204" pitchFamily="50" charset="-128"/>
              </a:defRPr>
            </a:lvl1pPr>
          </a:lstStyle>
          <a:p>
            <a:pPr>
              <a:defRPr/>
            </a:pPr>
            <a:fld id="{55C335DA-F4C8-44AB-B3D9-BE6D6EBEB779}" type="slidenum">
              <a:rPr lang="ja-JP" altLang="en-US"/>
              <a:pPr>
                <a:defRPr/>
              </a:pPr>
              <a:t>‹#›</a:t>
            </a:fld>
            <a:endParaRPr lang="ja-JP" altLang="en-US"/>
          </a:p>
        </p:txBody>
      </p:sp>
    </p:spTree>
    <p:extLst>
      <p:ext uri="{BB962C8B-B14F-4D97-AF65-F5344CB8AC3E}">
        <p14:creationId xmlns:p14="http://schemas.microsoft.com/office/powerpoint/2010/main" val="42542099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4"/>
            <a:ext cx="7772400" cy="1362075"/>
          </a:xfrm>
        </p:spPr>
        <p:txBody>
          <a:bodyPr anchor="t"/>
          <a:lstStyle>
            <a:lvl1pPr algn="l">
              <a:defRPr sz="4000" b="1" cap="all"/>
            </a:lvl1pPr>
          </a:lstStyle>
          <a:p>
            <a:r>
              <a:rPr lang="ja-JP" altLang="en-US"/>
              <a:t>マスター タイトルの書式設定</a:t>
            </a:r>
          </a:p>
        </p:txBody>
      </p:sp>
      <p:sp>
        <p:nvSpPr>
          <p:cNvPr id="3" name="テキスト プレースホルダー 2"/>
          <p:cNvSpPr>
            <a:spLocks noGrp="1"/>
          </p:cNvSpPr>
          <p:nvPr>
            <p:ph type="body" idx="1"/>
          </p:nvPr>
        </p:nvSpPr>
        <p:spPr>
          <a:xfrm>
            <a:off x="722313" y="2906714"/>
            <a:ext cx="7772400" cy="1500187"/>
          </a:xfrm>
        </p:spPr>
        <p:txBody>
          <a:bodyPr anchor="b"/>
          <a:lstStyle>
            <a:lvl1pPr marL="0" indent="0">
              <a:buNone/>
              <a:defRPr sz="2000">
                <a:solidFill>
                  <a:schemeClr val="tx1">
                    <a:tint val="75000"/>
                  </a:schemeClr>
                </a:solidFill>
              </a:defRPr>
            </a:lvl1pPr>
            <a:lvl2pPr marL="456980" indent="0">
              <a:buNone/>
              <a:defRPr sz="1800">
                <a:solidFill>
                  <a:schemeClr val="tx1">
                    <a:tint val="75000"/>
                  </a:schemeClr>
                </a:solidFill>
              </a:defRPr>
            </a:lvl2pPr>
            <a:lvl3pPr marL="913960" indent="0">
              <a:buNone/>
              <a:defRPr sz="1600">
                <a:solidFill>
                  <a:schemeClr val="tx1">
                    <a:tint val="75000"/>
                  </a:schemeClr>
                </a:solidFill>
              </a:defRPr>
            </a:lvl3pPr>
            <a:lvl4pPr marL="1370940" indent="0">
              <a:buNone/>
              <a:defRPr sz="1400">
                <a:solidFill>
                  <a:schemeClr val="tx1">
                    <a:tint val="75000"/>
                  </a:schemeClr>
                </a:solidFill>
              </a:defRPr>
            </a:lvl4pPr>
            <a:lvl5pPr marL="1827921" indent="0">
              <a:buNone/>
              <a:defRPr sz="1400">
                <a:solidFill>
                  <a:schemeClr val="tx1">
                    <a:tint val="75000"/>
                  </a:schemeClr>
                </a:solidFill>
              </a:defRPr>
            </a:lvl5pPr>
            <a:lvl6pPr marL="2284901" indent="0">
              <a:buNone/>
              <a:defRPr sz="1400">
                <a:solidFill>
                  <a:schemeClr val="tx1">
                    <a:tint val="75000"/>
                  </a:schemeClr>
                </a:solidFill>
              </a:defRPr>
            </a:lvl6pPr>
            <a:lvl7pPr marL="2741884" indent="0">
              <a:buNone/>
              <a:defRPr sz="1400">
                <a:solidFill>
                  <a:schemeClr val="tx1">
                    <a:tint val="75000"/>
                  </a:schemeClr>
                </a:solidFill>
              </a:defRPr>
            </a:lvl7pPr>
            <a:lvl8pPr marL="3198864" indent="0">
              <a:buNone/>
              <a:defRPr sz="1400">
                <a:solidFill>
                  <a:schemeClr val="tx1">
                    <a:tint val="75000"/>
                  </a:schemeClr>
                </a:solidFill>
              </a:defRPr>
            </a:lvl8pPr>
            <a:lvl9pPr marL="3655844" indent="0">
              <a:buNone/>
              <a:defRPr sz="1400">
                <a:solidFill>
                  <a:schemeClr val="tx1">
                    <a:tint val="75000"/>
                  </a:schemeClr>
                </a:solidFill>
              </a:defRPr>
            </a:lvl9pPr>
          </a:lstStyle>
          <a:p>
            <a:pPr lvl="0"/>
            <a:r>
              <a:rPr lang="ja-JP" altLang="en-US"/>
              <a:t>マスター テキストの書式設定</a:t>
            </a:r>
          </a:p>
        </p:txBody>
      </p:sp>
      <p:sp>
        <p:nvSpPr>
          <p:cNvPr id="4" name="日付プレースホルダー 3">
            <a:extLst>
              <a:ext uri="{FF2B5EF4-FFF2-40B4-BE49-F238E27FC236}">
                <a16:creationId xmlns="" xmlns:a16="http://schemas.microsoft.com/office/drawing/2014/main" id="{BEE97041-222F-4DF5-9AB8-3F006D679EC6}"/>
              </a:ext>
            </a:extLst>
          </p:cNvPr>
          <p:cNvSpPr>
            <a:spLocks noGrp="1"/>
          </p:cNvSpPr>
          <p:nvPr>
            <p:ph type="dt" sz="half" idx="10"/>
          </p:nvPr>
        </p:nvSpPr>
        <p:spPr/>
        <p:txBody>
          <a:bodyPr/>
          <a:lstStyle>
            <a:lvl1pPr>
              <a:defRPr/>
            </a:lvl1pPr>
          </a:lstStyle>
          <a:p>
            <a:pPr>
              <a:defRPr/>
            </a:pPr>
            <a:fld id="{C60AF311-DDAE-4143-9FD2-A22153B36F27}" type="datetimeFigureOut">
              <a:rPr lang="ja-JP" altLang="en-US"/>
              <a:pPr>
                <a:defRPr/>
              </a:pPr>
              <a:t>2019/4/2</a:t>
            </a:fld>
            <a:endParaRPr lang="ja-JP" altLang="en-US"/>
          </a:p>
        </p:txBody>
      </p:sp>
      <p:sp>
        <p:nvSpPr>
          <p:cNvPr id="5" name="フッター プレースホルダー 4">
            <a:extLst>
              <a:ext uri="{FF2B5EF4-FFF2-40B4-BE49-F238E27FC236}">
                <a16:creationId xmlns="" xmlns:a16="http://schemas.microsoft.com/office/drawing/2014/main" id="{41CCB8AC-C904-496D-AE4C-A768079F9552}"/>
              </a:ext>
            </a:extLst>
          </p:cNvPr>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a:extLst>
              <a:ext uri="{FF2B5EF4-FFF2-40B4-BE49-F238E27FC236}">
                <a16:creationId xmlns="" xmlns:a16="http://schemas.microsoft.com/office/drawing/2014/main" id="{A8C71475-BFCA-4425-8C15-4ADC762D77D1}"/>
              </a:ext>
            </a:extLst>
          </p:cNvPr>
          <p:cNvSpPr>
            <a:spLocks noGrp="1"/>
          </p:cNvSpPr>
          <p:nvPr>
            <p:ph type="sldNum" sz="quarter" idx="12"/>
          </p:nvPr>
        </p:nvSpPr>
        <p:spPr/>
        <p:txBody>
          <a:bodyPr/>
          <a:lstStyle>
            <a:lvl1pPr>
              <a:defRPr/>
            </a:lvl1pPr>
          </a:lstStyle>
          <a:p>
            <a:pPr>
              <a:defRPr/>
            </a:pPr>
            <a:fld id="{58E09150-0D4F-4AD6-B2CC-C82777906043}" type="slidenum">
              <a:rPr lang="ja-JP" altLang="en-US"/>
              <a:pPr>
                <a:defRPr/>
              </a:pPr>
              <a:t>‹#›</a:t>
            </a:fld>
            <a:endParaRPr lang="ja-JP" altLang="en-US"/>
          </a:p>
        </p:txBody>
      </p:sp>
    </p:spTree>
    <p:extLst>
      <p:ext uri="{BB962C8B-B14F-4D97-AF65-F5344CB8AC3E}">
        <p14:creationId xmlns:p14="http://schemas.microsoft.com/office/powerpoint/2010/main" val="502479784"/>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a:extLst>
              <a:ext uri="{FF2B5EF4-FFF2-40B4-BE49-F238E27FC236}">
                <a16:creationId xmlns="" xmlns:a16="http://schemas.microsoft.com/office/drawing/2014/main" id="{E4DEF068-0298-4DCC-956D-5C16046EE9BF}"/>
              </a:ext>
            </a:extLst>
          </p:cNvPr>
          <p:cNvSpPr>
            <a:spLocks noGrp="1"/>
          </p:cNvSpPr>
          <p:nvPr>
            <p:ph type="dt" sz="half" idx="10"/>
          </p:nvPr>
        </p:nvSpPr>
        <p:spPr/>
        <p:txBody>
          <a:bodyPr/>
          <a:lstStyle>
            <a:lvl1pPr eaLnBrk="0" fontAlgn="base" hangingPunct="0">
              <a:spcBef>
                <a:spcPct val="0"/>
              </a:spcBef>
              <a:spcAft>
                <a:spcPct val="0"/>
              </a:spcAft>
              <a:defRPr>
                <a:latin typeface="Calibri" panose="020F0502020204030204" pitchFamily="34" charset="0"/>
                <a:ea typeface="ＭＳ Ｐゴシック" panose="020B0600070205080204" pitchFamily="50" charset="-128"/>
              </a:defRPr>
            </a:lvl1pPr>
          </a:lstStyle>
          <a:p>
            <a:pPr>
              <a:defRPr/>
            </a:pPr>
            <a:fld id="{C339C4C8-ABF6-45C0-85FD-474CC4129881}" type="datetimeFigureOut">
              <a:rPr lang="ja-JP" altLang="en-US"/>
              <a:pPr>
                <a:defRPr/>
              </a:pPr>
              <a:t>2019/4/2</a:t>
            </a:fld>
            <a:endParaRPr lang="ja-JP" altLang="en-US"/>
          </a:p>
        </p:txBody>
      </p:sp>
      <p:sp>
        <p:nvSpPr>
          <p:cNvPr id="4" name="Footer Placeholder 3">
            <a:extLst>
              <a:ext uri="{FF2B5EF4-FFF2-40B4-BE49-F238E27FC236}">
                <a16:creationId xmlns="" xmlns:a16="http://schemas.microsoft.com/office/drawing/2014/main" id="{05473863-76DD-4C35-A64D-C4D09B124F5E}"/>
              </a:ext>
            </a:extLst>
          </p:cNvPr>
          <p:cNvSpPr>
            <a:spLocks noGrp="1"/>
          </p:cNvSpPr>
          <p:nvPr>
            <p:ph type="ftr" sz="quarter" idx="11"/>
          </p:nvPr>
        </p:nvSpPr>
        <p:spPr/>
        <p:txBody>
          <a:bodyPr/>
          <a:lstStyle>
            <a:lvl1pPr eaLnBrk="0" fontAlgn="base" hangingPunct="0">
              <a:spcBef>
                <a:spcPct val="0"/>
              </a:spcBef>
              <a:spcAft>
                <a:spcPct val="0"/>
              </a:spcAft>
              <a:defRPr>
                <a:latin typeface="Calibri" panose="020F0502020204030204" pitchFamily="34" charset="0"/>
                <a:ea typeface="ＭＳ Ｐゴシック" panose="020B0600070205080204" pitchFamily="50" charset="-128"/>
              </a:defRPr>
            </a:lvl1pPr>
          </a:lstStyle>
          <a:p>
            <a:pPr>
              <a:defRPr/>
            </a:pPr>
            <a:endParaRPr lang="ja-JP" altLang="en-US"/>
          </a:p>
        </p:txBody>
      </p:sp>
      <p:sp>
        <p:nvSpPr>
          <p:cNvPr id="5" name="Slide Number Placeholder 4">
            <a:extLst>
              <a:ext uri="{FF2B5EF4-FFF2-40B4-BE49-F238E27FC236}">
                <a16:creationId xmlns="" xmlns:a16="http://schemas.microsoft.com/office/drawing/2014/main" id="{FA07FE2B-266A-4E58-AFFB-F44CFB9DCF87}"/>
              </a:ext>
            </a:extLst>
          </p:cNvPr>
          <p:cNvSpPr>
            <a:spLocks noGrp="1"/>
          </p:cNvSpPr>
          <p:nvPr>
            <p:ph type="sldNum" sz="quarter" idx="12"/>
          </p:nvPr>
        </p:nvSpPr>
        <p:spPr/>
        <p:txBody>
          <a:bodyPr/>
          <a:lstStyle>
            <a:lvl1pPr eaLnBrk="0" fontAlgn="base" hangingPunct="0">
              <a:spcBef>
                <a:spcPct val="0"/>
              </a:spcBef>
              <a:spcAft>
                <a:spcPct val="0"/>
              </a:spcAft>
              <a:defRPr>
                <a:latin typeface="Calibri" panose="020F0502020204030204" pitchFamily="34" charset="0"/>
                <a:ea typeface="ＭＳ Ｐゴシック" panose="020B0600070205080204" pitchFamily="50" charset="-128"/>
              </a:defRPr>
            </a:lvl1pPr>
          </a:lstStyle>
          <a:p>
            <a:pPr>
              <a:defRPr/>
            </a:pPr>
            <a:fld id="{F7FE5097-8F2D-4050-96F4-4228E6523906}" type="slidenum">
              <a:rPr lang="ja-JP" altLang="en-US"/>
              <a:pPr>
                <a:defRPr/>
              </a:pPr>
              <a:t>‹#›</a:t>
            </a:fld>
            <a:endParaRPr lang="ja-JP" altLang="en-US"/>
          </a:p>
        </p:txBody>
      </p:sp>
    </p:spTree>
    <p:extLst>
      <p:ext uri="{BB962C8B-B14F-4D97-AF65-F5344CB8AC3E}">
        <p14:creationId xmlns:p14="http://schemas.microsoft.com/office/powerpoint/2010/main" val="573754749"/>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a:extLst>
              <a:ext uri="{FF2B5EF4-FFF2-40B4-BE49-F238E27FC236}">
                <a16:creationId xmlns="" xmlns:a16="http://schemas.microsoft.com/office/drawing/2014/main" id="{9CCCECDA-4E3D-4093-BC3C-B742996F2C33}"/>
              </a:ext>
            </a:extLst>
          </p:cNvPr>
          <p:cNvSpPr>
            <a:spLocks noGrp="1"/>
          </p:cNvSpPr>
          <p:nvPr>
            <p:ph type="dt" sz="half" idx="10"/>
          </p:nvPr>
        </p:nvSpPr>
        <p:spPr/>
        <p:txBody>
          <a:bodyPr/>
          <a:lstStyle>
            <a:lvl1pPr eaLnBrk="0" fontAlgn="base" hangingPunct="0">
              <a:spcBef>
                <a:spcPct val="0"/>
              </a:spcBef>
              <a:spcAft>
                <a:spcPct val="0"/>
              </a:spcAft>
              <a:defRPr>
                <a:latin typeface="Calibri" panose="020F0502020204030204" pitchFamily="34" charset="0"/>
                <a:ea typeface="ＭＳ Ｐゴシック" panose="020B0600070205080204" pitchFamily="50" charset="-128"/>
              </a:defRPr>
            </a:lvl1pPr>
          </a:lstStyle>
          <a:p>
            <a:pPr>
              <a:defRPr/>
            </a:pPr>
            <a:fld id="{4CAE563E-12D0-49BC-9C14-4BC6FB284877}" type="datetimeFigureOut">
              <a:rPr lang="ja-JP" altLang="en-US"/>
              <a:pPr>
                <a:defRPr/>
              </a:pPr>
              <a:t>2019/4/2</a:t>
            </a:fld>
            <a:endParaRPr lang="ja-JP" altLang="en-US"/>
          </a:p>
        </p:txBody>
      </p:sp>
      <p:sp>
        <p:nvSpPr>
          <p:cNvPr id="3" name="Footer Placeholder 2">
            <a:extLst>
              <a:ext uri="{FF2B5EF4-FFF2-40B4-BE49-F238E27FC236}">
                <a16:creationId xmlns="" xmlns:a16="http://schemas.microsoft.com/office/drawing/2014/main" id="{F471C28A-BA8F-4601-86BF-4CD1ACE96B1D}"/>
              </a:ext>
            </a:extLst>
          </p:cNvPr>
          <p:cNvSpPr>
            <a:spLocks noGrp="1"/>
          </p:cNvSpPr>
          <p:nvPr>
            <p:ph type="ftr" sz="quarter" idx="11"/>
          </p:nvPr>
        </p:nvSpPr>
        <p:spPr/>
        <p:txBody>
          <a:bodyPr/>
          <a:lstStyle>
            <a:lvl1pPr eaLnBrk="0" fontAlgn="base" hangingPunct="0">
              <a:spcBef>
                <a:spcPct val="0"/>
              </a:spcBef>
              <a:spcAft>
                <a:spcPct val="0"/>
              </a:spcAft>
              <a:defRPr>
                <a:latin typeface="Calibri" panose="020F0502020204030204" pitchFamily="34" charset="0"/>
                <a:ea typeface="ＭＳ Ｐゴシック" panose="020B0600070205080204" pitchFamily="50" charset="-128"/>
              </a:defRPr>
            </a:lvl1pPr>
          </a:lstStyle>
          <a:p>
            <a:pPr>
              <a:defRPr/>
            </a:pPr>
            <a:endParaRPr lang="ja-JP" altLang="en-US"/>
          </a:p>
        </p:txBody>
      </p:sp>
      <p:sp>
        <p:nvSpPr>
          <p:cNvPr id="4" name="Slide Number Placeholder 3">
            <a:extLst>
              <a:ext uri="{FF2B5EF4-FFF2-40B4-BE49-F238E27FC236}">
                <a16:creationId xmlns="" xmlns:a16="http://schemas.microsoft.com/office/drawing/2014/main" id="{EBD94034-CE47-43EA-9C09-7BF0003C9CA8}"/>
              </a:ext>
            </a:extLst>
          </p:cNvPr>
          <p:cNvSpPr>
            <a:spLocks noGrp="1"/>
          </p:cNvSpPr>
          <p:nvPr>
            <p:ph type="sldNum" sz="quarter" idx="12"/>
          </p:nvPr>
        </p:nvSpPr>
        <p:spPr/>
        <p:txBody>
          <a:bodyPr/>
          <a:lstStyle>
            <a:lvl1pPr eaLnBrk="0" fontAlgn="base" hangingPunct="0">
              <a:spcBef>
                <a:spcPct val="0"/>
              </a:spcBef>
              <a:spcAft>
                <a:spcPct val="0"/>
              </a:spcAft>
              <a:defRPr>
                <a:latin typeface="Calibri" panose="020F0502020204030204" pitchFamily="34" charset="0"/>
                <a:ea typeface="ＭＳ Ｐゴシック" panose="020B0600070205080204" pitchFamily="50" charset="-128"/>
              </a:defRPr>
            </a:lvl1pPr>
          </a:lstStyle>
          <a:p>
            <a:pPr>
              <a:defRPr/>
            </a:pPr>
            <a:fld id="{6B37AD03-53E4-403D-ACF0-FE8F68311BF6}" type="slidenum">
              <a:rPr lang="ja-JP" altLang="en-US"/>
              <a:pPr>
                <a:defRPr/>
              </a:pPr>
              <a:t>‹#›</a:t>
            </a:fld>
            <a:endParaRPr lang="ja-JP" altLang="en-US"/>
          </a:p>
        </p:txBody>
      </p:sp>
    </p:spTree>
    <p:extLst>
      <p:ext uri="{BB962C8B-B14F-4D97-AF65-F5344CB8AC3E}">
        <p14:creationId xmlns:p14="http://schemas.microsoft.com/office/powerpoint/2010/main" val="3141282174"/>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a:extLst>
              <a:ext uri="{FF2B5EF4-FFF2-40B4-BE49-F238E27FC236}">
                <a16:creationId xmlns="" xmlns:a16="http://schemas.microsoft.com/office/drawing/2014/main" id="{27ACE741-CAAB-4409-ABFD-DBBEAD13008F}"/>
              </a:ext>
            </a:extLst>
          </p:cNvPr>
          <p:cNvSpPr>
            <a:spLocks noGrp="1"/>
          </p:cNvSpPr>
          <p:nvPr>
            <p:ph type="dt" sz="half" idx="10"/>
          </p:nvPr>
        </p:nvSpPr>
        <p:spPr/>
        <p:txBody>
          <a:bodyPr/>
          <a:lstStyle>
            <a:lvl1pPr eaLnBrk="0" fontAlgn="base" hangingPunct="0">
              <a:spcBef>
                <a:spcPct val="0"/>
              </a:spcBef>
              <a:spcAft>
                <a:spcPct val="0"/>
              </a:spcAft>
              <a:defRPr>
                <a:latin typeface="Calibri" panose="020F0502020204030204" pitchFamily="34" charset="0"/>
                <a:ea typeface="ＭＳ Ｐゴシック" panose="020B0600070205080204" pitchFamily="50" charset="-128"/>
              </a:defRPr>
            </a:lvl1pPr>
          </a:lstStyle>
          <a:p>
            <a:pPr>
              <a:defRPr/>
            </a:pPr>
            <a:fld id="{FB8A70C1-BE93-44FC-A51C-BEB22FABD0B7}" type="datetimeFigureOut">
              <a:rPr lang="ja-JP" altLang="en-US"/>
              <a:pPr>
                <a:defRPr/>
              </a:pPr>
              <a:t>2019/4/2</a:t>
            </a:fld>
            <a:endParaRPr lang="ja-JP" altLang="en-US"/>
          </a:p>
        </p:txBody>
      </p:sp>
      <p:sp>
        <p:nvSpPr>
          <p:cNvPr id="6" name="Footer Placeholder 5">
            <a:extLst>
              <a:ext uri="{FF2B5EF4-FFF2-40B4-BE49-F238E27FC236}">
                <a16:creationId xmlns="" xmlns:a16="http://schemas.microsoft.com/office/drawing/2014/main" id="{258C79CF-649E-4BC0-9BCC-1EE157D50351}"/>
              </a:ext>
            </a:extLst>
          </p:cNvPr>
          <p:cNvSpPr>
            <a:spLocks noGrp="1"/>
          </p:cNvSpPr>
          <p:nvPr>
            <p:ph type="ftr" sz="quarter" idx="11"/>
          </p:nvPr>
        </p:nvSpPr>
        <p:spPr/>
        <p:txBody>
          <a:bodyPr/>
          <a:lstStyle>
            <a:lvl1pPr eaLnBrk="0" fontAlgn="base" hangingPunct="0">
              <a:spcBef>
                <a:spcPct val="0"/>
              </a:spcBef>
              <a:spcAft>
                <a:spcPct val="0"/>
              </a:spcAft>
              <a:defRPr>
                <a:latin typeface="Calibri" panose="020F0502020204030204" pitchFamily="34" charset="0"/>
                <a:ea typeface="ＭＳ Ｐゴシック" panose="020B0600070205080204" pitchFamily="50" charset="-128"/>
              </a:defRPr>
            </a:lvl1pPr>
          </a:lstStyle>
          <a:p>
            <a:pPr>
              <a:defRPr/>
            </a:pPr>
            <a:endParaRPr lang="ja-JP" altLang="en-US"/>
          </a:p>
        </p:txBody>
      </p:sp>
      <p:sp>
        <p:nvSpPr>
          <p:cNvPr id="7" name="Slide Number Placeholder 6">
            <a:extLst>
              <a:ext uri="{FF2B5EF4-FFF2-40B4-BE49-F238E27FC236}">
                <a16:creationId xmlns="" xmlns:a16="http://schemas.microsoft.com/office/drawing/2014/main" id="{CE170F9E-081C-4FE3-AA62-05CDF4403EC6}"/>
              </a:ext>
            </a:extLst>
          </p:cNvPr>
          <p:cNvSpPr>
            <a:spLocks noGrp="1"/>
          </p:cNvSpPr>
          <p:nvPr>
            <p:ph type="sldNum" sz="quarter" idx="12"/>
          </p:nvPr>
        </p:nvSpPr>
        <p:spPr/>
        <p:txBody>
          <a:bodyPr/>
          <a:lstStyle>
            <a:lvl1pPr eaLnBrk="0" fontAlgn="base" hangingPunct="0">
              <a:spcBef>
                <a:spcPct val="0"/>
              </a:spcBef>
              <a:spcAft>
                <a:spcPct val="0"/>
              </a:spcAft>
              <a:defRPr>
                <a:latin typeface="Calibri" panose="020F0502020204030204" pitchFamily="34" charset="0"/>
                <a:ea typeface="ＭＳ Ｐゴシック" panose="020B0600070205080204" pitchFamily="50" charset="-128"/>
              </a:defRPr>
            </a:lvl1pPr>
          </a:lstStyle>
          <a:p>
            <a:pPr>
              <a:defRPr/>
            </a:pPr>
            <a:fld id="{332D0865-711D-401E-8448-83A4FA7CA469}" type="slidenum">
              <a:rPr lang="ja-JP" altLang="en-US"/>
              <a:pPr>
                <a:defRPr/>
              </a:pPr>
              <a:t>‹#›</a:t>
            </a:fld>
            <a:endParaRPr lang="ja-JP" altLang="en-US"/>
          </a:p>
        </p:txBody>
      </p:sp>
    </p:spTree>
    <p:extLst>
      <p:ext uri="{BB962C8B-B14F-4D97-AF65-F5344CB8AC3E}">
        <p14:creationId xmlns:p14="http://schemas.microsoft.com/office/powerpoint/2010/main" val="1733462058"/>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ja-JP" altLang="en-US" noProof="0"/>
              <a:t>図を追加</a:t>
            </a:r>
            <a:endParaRPr lang="en-US" noProof="0"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a:extLst>
              <a:ext uri="{FF2B5EF4-FFF2-40B4-BE49-F238E27FC236}">
                <a16:creationId xmlns="" xmlns:a16="http://schemas.microsoft.com/office/drawing/2014/main" id="{FE87DE6A-93DB-4724-9EB2-77EDC0CE4458}"/>
              </a:ext>
            </a:extLst>
          </p:cNvPr>
          <p:cNvSpPr>
            <a:spLocks noGrp="1"/>
          </p:cNvSpPr>
          <p:nvPr>
            <p:ph type="dt" sz="half" idx="10"/>
          </p:nvPr>
        </p:nvSpPr>
        <p:spPr/>
        <p:txBody>
          <a:bodyPr/>
          <a:lstStyle>
            <a:lvl1pPr eaLnBrk="0" fontAlgn="base" hangingPunct="0">
              <a:spcBef>
                <a:spcPct val="0"/>
              </a:spcBef>
              <a:spcAft>
                <a:spcPct val="0"/>
              </a:spcAft>
              <a:defRPr>
                <a:latin typeface="Calibri" panose="020F0502020204030204" pitchFamily="34" charset="0"/>
                <a:ea typeface="ＭＳ Ｐゴシック" panose="020B0600070205080204" pitchFamily="50" charset="-128"/>
              </a:defRPr>
            </a:lvl1pPr>
          </a:lstStyle>
          <a:p>
            <a:pPr>
              <a:defRPr/>
            </a:pPr>
            <a:fld id="{CEABC667-70B8-4D90-87D2-3D30E5BD7161}" type="datetimeFigureOut">
              <a:rPr lang="ja-JP" altLang="en-US"/>
              <a:pPr>
                <a:defRPr/>
              </a:pPr>
              <a:t>2019/4/2</a:t>
            </a:fld>
            <a:endParaRPr lang="ja-JP" altLang="en-US"/>
          </a:p>
        </p:txBody>
      </p:sp>
      <p:sp>
        <p:nvSpPr>
          <p:cNvPr id="6" name="Footer Placeholder 5">
            <a:extLst>
              <a:ext uri="{FF2B5EF4-FFF2-40B4-BE49-F238E27FC236}">
                <a16:creationId xmlns="" xmlns:a16="http://schemas.microsoft.com/office/drawing/2014/main" id="{4A9661A9-39B2-416A-855B-BAD1FFA88817}"/>
              </a:ext>
            </a:extLst>
          </p:cNvPr>
          <p:cNvSpPr>
            <a:spLocks noGrp="1"/>
          </p:cNvSpPr>
          <p:nvPr>
            <p:ph type="ftr" sz="quarter" idx="11"/>
          </p:nvPr>
        </p:nvSpPr>
        <p:spPr/>
        <p:txBody>
          <a:bodyPr/>
          <a:lstStyle>
            <a:lvl1pPr eaLnBrk="0" fontAlgn="base" hangingPunct="0">
              <a:spcBef>
                <a:spcPct val="0"/>
              </a:spcBef>
              <a:spcAft>
                <a:spcPct val="0"/>
              </a:spcAft>
              <a:defRPr>
                <a:latin typeface="Calibri" panose="020F0502020204030204" pitchFamily="34" charset="0"/>
                <a:ea typeface="ＭＳ Ｐゴシック" panose="020B0600070205080204" pitchFamily="50" charset="-128"/>
              </a:defRPr>
            </a:lvl1pPr>
          </a:lstStyle>
          <a:p>
            <a:pPr>
              <a:defRPr/>
            </a:pPr>
            <a:endParaRPr lang="ja-JP" altLang="en-US"/>
          </a:p>
        </p:txBody>
      </p:sp>
      <p:sp>
        <p:nvSpPr>
          <p:cNvPr id="7" name="Slide Number Placeholder 6">
            <a:extLst>
              <a:ext uri="{FF2B5EF4-FFF2-40B4-BE49-F238E27FC236}">
                <a16:creationId xmlns="" xmlns:a16="http://schemas.microsoft.com/office/drawing/2014/main" id="{F74F231B-D2E0-4951-9D56-D241F5C9D918}"/>
              </a:ext>
            </a:extLst>
          </p:cNvPr>
          <p:cNvSpPr>
            <a:spLocks noGrp="1"/>
          </p:cNvSpPr>
          <p:nvPr>
            <p:ph type="sldNum" sz="quarter" idx="12"/>
          </p:nvPr>
        </p:nvSpPr>
        <p:spPr/>
        <p:txBody>
          <a:bodyPr/>
          <a:lstStyle>
            <a:lvl1pPr eaLnBrk="0" fontAlgn="base" hangingPunct="0">
              <a:spcBef>
                <a:spcPct val="0"/>
              </a:spcBef>
              <a:spcAft>
                <a:spcPct val="0"/>
              </a:spcAft>
              <a:defRPr>
                <a:latin typeface="Calibri" panose="020F0502020204030204" pitchFamily="34" charset="0"/>
                <a:ea typeface="ＭＳ Ｐゴシック" panose="020B0600070205080204" pitchFamily="50" charset="-128"/>
              </a:defRPr>
            </a:lvl1pPr>
          </a:lstStyle>
          <a:p>
            <a:pPr>
              <a:defRPr/>
            </a:pPr>
            <a:fld id="{FB590D70-906B-4074-967C-80435109DECD}" type="slidenum">
              <a:rPr lang="ja-JP" altLang="en-US"/>
              <a:pPr>
                <a:defRPr/>
              </a:pPr>
              <a:t>‹#›</a:t>
            </a:fld>
            <a:endParaRPr lang="ja-JP" altLang="en-US"/>
          </a:p>
        </p:txBody>
      </p:sp>
    </p:spTree>
    <p:extLst>
      <p:ext uri="{BB962C8B-B14F-4D97-AF65-F5344CB8AC3E}">
        <p14:creationId xmlns:p14="http://schemas.microsoft.com/office/powerpoint/2010/main" val="3156920398"/>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a:extLst>
              <a:ext uri="{FF2B5EF4-FFF2-40B4-BE49-F238E27FC236}">
                <a16:creationId xmlns="" xmlns:a16="http://schemas.microsoft.com/office/drawing/2014/main" id="{F8F40B0F-F13F-435C-A7BC-77161F0F9A2E}"/>
              </a:ext>
            </a:extLst>
          </p:cNvPr>
          <p:cNvSpPr>
            <a:spLocks noGrp="1"/>
          </p:cNvSpPr>
          <p:nvPr>
            <p:ph type="dt" sz="half" idx="10"/>
          </p:nvPr>
        </p:nvSpPr>
        <p:spPr/>
        <p:txBody>
          <a:bodyPr/>
          <a:lstStyle>
            <a:lvl1pPr eaLnBrk="0" fontAlgn="base" hangingPunct="0">
              <a:spcBef>
                <a:spcPct val="0"/>
              </a:spcBef>
              <a:spcAft>
                <a:spcPct val="0"/>
              </a:spcAft>
              <a:defRPr>
                <a:latin typeface="Calibri" panose="020F0502020204030204" pitchFamily="34" charset="0"/>
                <a:ea typeface="ＭＳ Ｐゴシック" panose="020B0600070205080204" pitchFamily="50" charset="-128"/>
              </a:defRPr>
            </a:lvl1pPr>
          </a:lstStyle>
          <a:p>
            <a:pPr>
              <a:defRPr/>
            </a:pPr>
            <a:fld id="{8A70E1EF-7E6C-49AB-9800-8B89E41C7B84}" type="datetimeFigureOut">
              <a:rPr lang="ja-JP" altLang="en-US"/>
              <a:pPr>
                <a:defRPr/>
              </a:pPr>
              <a:t>2019/4/2</a:t>
            </a:fld>
            <a:endParaRPr lang="ja-JP" altLang="en-US"/>
          </a:p>
        </p:txBody>
      </p:sp>
      <p:sp>
        <p:nvSpPr>
          <p:cNvPr id="5" name="Footer Placeholder 4">
            <a:extLst>
              <a:ext uri="{FF2B5EF4-FFF2-40B4-BE49-F238E27FC236}">
                <a16:creationId xmlns="" xmlns:a16="http://schemas.microsoft.com/office/drawing/2014/main" id="{D7D8D65B-65CF-4B53-9ADB-D9B08D70BB13}"/>
              </a:ext>
            </a:extLst>
          </p:cNvPr>
          <p:cNvSpPr>
            <a:spLocks noGrp="1"/>
          </p:cNvSpPr>
          <p:nvPr>
            <p:ph type="ftr" sz="quarter" idx="11"/>
          </p:nvPr>
        </p:nvSpPr>
        <p:spPr/>
        <p:txBody>
          <a:bodyPr/>
          <a:lstStyle>
            <a:lvl1pPr eaLnBrk="0" fontAlgn="base" hangingPunct="0">
              <a:spcBef>
                <a:spcPct val="0"/>
              </a:spcBef>
              <a:spcAft>
                <a:spcPct val="0"/>
              </a:spcAft>
              <a:defRPr>
                <a:latin typeface="Calibri" panose="020F0502020204030204" pitchFamily="34" charset="0"/>
                <a:ea typeface="ＭＳ Ｐゴシック" panose="020B0600070205080204" pitchFamily="50" charset="-128"/>
              </a:defRPr>
            </a:lvl1pPr>
          </a:lstStyle>
          <a:p>
            <a:pPr>
              <a:defRPr/>
            </a:pPr>
            <a:endParaRPr lang="ja-JP" altLang="en-US"/>
          </a:p>
        </p:txBody>
      </p:sp>
      <p:sp>
        <p:nvSpPr>
          <p:cNvPr id="6" name="Slide Number Placeholder 5">
            <a:extLst>
              <a:ext uri="{FF2B5EF4-FFF2-40B4-BE49-F238E27FC236}">
                <a16:creationId xmlns="" xmlns:a16="http://schemas.microsoft.com/office/drawing/2014/main" id="{C25E4758-29EF-4D60-B0B4-2DE02C7B4EED}"/>
              </a:ext>
            </a:extLst>
          </p:cNvPr>
          <p:cNvSpPr>
            <a:spLocks noGrp="1"/>
          </p:cNvSpPr>
          <p:nvPr>
            <p:ph type="sldNum" sz="quarter" idx="12"/>
          </p:nvPr>
        </p:nvSpPr>
        <p:spPr/>
        <p:txBody>
          <a:bodyPr/>
          <a:lstStyle>
            <a:lvl1pPr eaLnBrk="0" fontAlgn="base" hangingPunct="0">
              <a:spcBef>
                <a:spcPct val="0"/>
              </a:spcBef>
              <a:spcAft>
                <a:spcPct val="0"/>
              </a:spcAft>
              <a:defRPr>
                <a:latin typeface="Calibri" panose="020F0502020204030204" pitchFamily="34" charset="0"/>
                <a:ea typeface="ＭＳ Ｐゴシック" panose="020B0600070205080204" pitchFamily="50" charset="-128"/>
              </a:defRPr>
            </a:lvl1pPr>
          </a:lstStyle>
          <a:p>
            <a:pPr>
              <a:defRPr/>
            </a:pPr>
            <a:fld id="{D6C360EF-E8E1-4D6F-AF1E-C17BB99BF179}" type="slidenum">
              <a:rPr lang="ja-JP" altLang="en-US"/>
              <a:pPr>
                <a:defRPr/>
              </a:pPr>
              <a:t>‹#›</a:t>
            </a:fld>
            <a:endParaRPr lang="ja-JP" altLang="en-US"/>
          </a:p>
        </p:txBody>
      </p:sp>
    </p:spTree>
    <p:extLst>
      <p:ext uri="{BB962C8B-B14F-4D97-AF65-F5344CB8AC3E}">
        <p14:creationId xmlns:p14="http://schemas.microsoft.com/office/powerpoint/2010/main" val="4160052025"/>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a:extLst>
              <a:ext uri="{FF2B5EF4-FFF2-40B4-BE49-F238E27FC236}">
                <a16:creationId xmlns="" xmlns:a16="http://schemas.microsoft.com/office/drawing/2014/main" id="{C1746D45-A591-4271-B7B0-30FB93E79C28}"/>
              </a:ext>
            </a:extLst>
          </p:cNvPr>
          <p:cNvSpPr>
            <a:spLocks noGrp="1"/>
          </p:cNvSpPr>
          <p:nvPr>
            <p:ph type="dt" sz="half" idx="10"/>
          </p:nvPr>
        </p:nvSpPr>
        <p:spPr/>
        <p:txBody>
          <a:bodyPr/>
          <a:lstStyle>
            <a:lvl1pPr eaLnBrk="0" fontAlgn="base" hangingPunct="0">
              <a:spcBef>
                <a:spcPct val="0"/>
              </a:spcBef>
              <a:spcAft>
                <a:spcPct val="0"/>
              </a:spcAft>
              <a:defRPr>
                <a:latin typeface="Calibri" panose="020F0502020204030204" pitchFamily="34" charset="0"/>
                <a:ea typeface="ＭＳ Ｐゴシック" panose="020B0600070205080204" pitchFamily="50" charset="-128"/>
              </a:defRPr>
            </a:lvl1pPr>
          </a:lstStyle>
          <a:p>
            <a:pPr>
              <a:defRPr/>
            </a:pPr>
            <a:fld id="{84A30BEA-9FFA-4C47-A600-B8903798AEE2}" type="datetimeFigureOut">
              <a:rPr lang="ja-JP" altLang="en-US"/>
              <a:pPr>
                <a:defRPr/>
              </a:pPr>
              <a:t>2019/4/2</a:t>
            </a:fld>
            <a:endParaRPr lang="ja-JP" altLang="en-US"/>
          </a:p>
        </p:txBody>
      </p:sp>
      <p:sp>
        <p:nvSpPr>
          <p:cNvPr id="5" name="Footer Placeholder 4">
            <a:extLst>
              <a:ext uri="{FF2B5EF4-FFF2-40B4-BE49-F238E27FC236}">
                <a16:creationId xmlns="" xmlns:a16="http://schemas.microsoft.com/office/drawing/2014/main" id="{6E0D2DF5-94F8-45CB-A44A-A5ECEEAD22EA}"/>
              </a:ext>
            </a:extLst>
          </p:cNvPr>
          <p:cNvSpPr>
            <a:spLocks noGrp="1"/>
          </p:cNvSpPr>
          <p:nvPr>
            <p:ph type="ftr" sz="quarter" idx="11"/>
          </p:nvPr>
        </p:nvSpPr>
        <p:spPr/>
        <p:txBody>
          <a:bodyPr/>
          <a:lstStyle>
            <a:lvl1pPr eaLnBrk="0" fontAlgn="base" hangingPunct="0">
              <a:spcBef>
                <a:spcPct val="0"/>
              </a:spcBef>
              <a:spcAft>
                <a:spcPct val="0"/>
              </a:spcAft>
              <a:defRPr>
                <a:latin typeface="Calibri" panose="020F0502020204030204" pitchFamily="34" charset="0"/>
                <a:ea typeface="ＭＳ Ｐゴシック" panose="020B0600070205080204" pitchFamily="50" charset="-128"/>
              </a:defRPr>
            </a:lvl1pPr>
          </a:lstStyle>
          <a:p>
            <a:pPr>
              <a:defRPr/>
            </a:pPr>
            <a:endParaRPr lang="ja-JP" altLang="en-US"/>
          </a:p>
        </p:txBody>
      </p:sp>
      <p:sp>
        <p:nvSpPr>
          <p:cNvPr id="6" name="Slide Number Placeholder 5">
            <a:extLst>
              <a:ext uri="{FF2B5EF4-FFF2-40B4-BE49-F238E27FC236}">
                <a16:creationId xmlns="" xmlns:a16="http://schemas.microsoft.com/office/drawing/2014/main" id="{5269C30D-2E72-49DF-A0AF-18F376EDE214}"/>
              </a:ext>
            </a:extLst>
          </p:cNvPr>
          <p:cNvSpPr>
            <a:spLocks noGrp="1"/>
          </p:cNvSpPr>
          <p:nvPr>
            <p:ph type="sldNum" sz="quarter" idx="12"/>
          </p:nvPr>
        </p:nvSpPr>
        <p:spPr/>
        <p:txBody>
          <a:bodyPr/>
          <a:lstStyle>
            <a:lvl1pPr eaLnBrk="0" fontAlgn="base" hangingPunct="0">
              <a:spcBef>
                <a:spcPct val="0"/>
              </a:spcBef>
              <a:spcAft>
                <a:spcPct val="0"/>
              </a:spcAft>
              <a:defRPr>
                <a:latin typeface="Calibri" panose="020F0502020204030204" pitchFamily="34" charset="0"/>
                <a:ea typeface="ＭＳ Ｐゴシック" panose="020B0600070205080204" pitchFamily="50" charset="-128"/>
              </a:defRPr>
            </a:lvl1pPr>
          </a:lstStyle>
          <a:p>
            <a:pPr>
              <a:defRPr/>
            </a:pPr>
            <a:fld id="{D5F8BB55-D256-4E1F-B2C1-74DFD88C912D}" type="slidenum">
              <a:rPr lang="ja-JP" altLang="en-US"/>
              <a:pPr>
                <a:defRPr/>
              </a:pPr>
              <a:t>‹#›</a:t>
            </a:fld>
            <a:endParaRPr lang="ja-JP" altLang="en-US"/>
          </a:p>
        </p:txBody>
      </p:sp>
    </p:spTree>
    <p:extLst>
      <p:ext uri="{BB962C8B-B14F-4D97-AF65-F5344CB8AC3E}">
        <p14:creationId xmlns:p14="http://schemas.microsoft.com/office/powerpoint/2010/main" val="941347310"/>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txAndClipArt">
  <p:cSld name="タイトル、テキスト、クリップ アート">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4" y="609600"/>
            <a:ext cx="7772400" cy="1143000"/>
          </a:xfrm>
        </p:spPr>
        <p:txBody>
          <a:bodyPr/>
          <a:lstStyle/>
          <a:p>
            <a:r>
              <a:rPr lang="ja-JP" altLang="en-US"/>
              <a:t>マスタ タイトルの書式設定</a:t>
            </a:r>
          </a:p>
        </p:txBody>
      </p:sp>
      <p:sp>
        <p:nvSpPr>
          <p:cNvPr id="3" name="テキスト プレースホルダ 2"/>
          <p:cNvSpPr>
            <a:spLocks noGrp="1"/>
          </p:cNvSpPr>
          <p:nvPr>
            <p:ph type="body" sz="half" idx="1"/>
          </p:nvPr>
        </p:nvSpPr>
        <p:spPr>
          <a:xfrm>
            <a:off x="685802" y="1981200"/>
            <a:ext cx="3810000" cy="4114800"/>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クリップアート プレースホルダ 3"/>
          <p:cNvSpPr>
            <a:spLocks noGrp="1"/>
          </p:cNvSpPr>
          <p:nvPr>
            <p:ph type="clipArt" sz="half" idx="2"/>
          </p:nvPr>
        </p:nvSpPr>
        <p:spPr>
          <a:xfrm>
            <a:off x="4648200" y="1981200"/>
            <a:ext cx="3810000" cy="4114800"/>
          </a:xfrm>
        </p:spPr>
        <p:txBody>
          <a:bodyPr rtlCol="0">
            <a:normAutofit/>
          </a:bodyPr>
          <a:lstStyle/>
          <a:p>
            <a:pPr lvl="0"/>
            <a:endParaRPr lang="ja-JP" altLang="en-US" noProof="0"/>
          </a:p>
        </p:txBody>
      </p:sp>
      <p:sp>
        <p:nvSpPr>
          <p:cNvPr id="5" name="日付プレースホルダ 4">
            <a:extLst>
              <a:ext uri="{FF2B5EF4-FFF2-40B4-BE49-F238E27FC236}">
                <a16:creationId xmlns="" xmlns:a16="http://schemas.microsoft.com/office/drawing/2014/main" id="{A188020E-5E29-414B-8595-E82D8F943F21}"/>
              </a:ext>
            </a:extLst>
          </p:cNvPr>
          <p:cNvSpPr>
            <a:spLocks noGrp="1"/>
          </p:cNvSpPr>
          <p:nvPr>
            <p:ph type="dt" sz="half" idx="10"/>
          </p:nvPr>
        </p:nvSpPr>
        <p:spPr>
          <a:xfrm>
            <a:off x="685800" y="6248400"/>
            <a:ext cx="1905000" cy="457200"/>
          </a:xfrm>
        </p:spPr>
        <p:txBody>
          <a:bodyPr/>
          <a:lstStyle>
            <a:lvl1pPr eaLnBrk="0" fontAlgn="base" hangingPunct="0">
              <a:spcBef>
                <a:spcPct val="0"/>
              </a:spcBef>
              <a:spcAft>
                <a:spcPct val="0"/>
              </a:spcAft>
              <a:defRPr kumimoji="0" b="1">
                <a:latin typeface="Times New Roman" pitchFamily="18" charset="0"/>
                <a:ea typeface="ＭＳ Ｐゴシック" panose="020B0600070205080204" pitchFamily="50" charset="-128"/>
              </a:defRPr>
            </a:lvl1pPr>
          </a:lstStyle>
          <a:p>
            <a:pPr>
              <a:defRPr/>
            </a:pPr>
            <a:endParaRPr lang="en-US" altLang="ja-JP"/>
          </a:p>
        </p:txBody>
      </p:sp>
      <p:sp>
        <p:nvSpPr>
          <p:cNvPr id="6" name="フッター プレースホルダ 5">
            <a:extLst>
              <a:ext uri="{FF2B5EF4-FFF2-40B4-BE49-F238E27FC236}">
                <a16:creationId xmlns="" xmlns:a16="http://schemas.microsoft.com/office/drawing/2014/main" id="{F91E5D0D-E5FB-4F39-A611-99FC7C3B7FDE}"/>
              </a:ext>
            </a:extLst>
          </p:cNvPr>
          <p:cNvSpPr>
            <a:spLocks noGrp="1"/>
          </p:cNvSpPr>
          <p:nvPr>
            <p:ph type="ftr" sz="quarter" idx="11"/>
          </p:nvPr>
        </p:nvSpPr>
        <p:spPr>
          <a:xfrm>
            <a:off x="3124200" y="6248400"/>
            <a:ext cx="2895600" cy="457200"/>
          </a:xfrm>
        </p:spPr>
        <p:txBody>
          <a:bodyPr/>
          <a:lstStyle>
            <a:lvl1pPr eaLnBrk="0" fontAlgn="base" hangingPunct="0">
              <a:spcBef>
                <a:spcPct val="0"/>
              </a:spcBef>
              <a:spcAft>
                <a:spcPct val="0"/>
              </a:spcAft>
              <a:defRPr kumimoji="0" b="1">
                <a:latin typeface="Times New Roman" pitchFamily="18" charset="0"/>
                <a:ea typeface="ＭＳ Ｐゴシック" panose="020B0600070205080204" pitchFamily="50" charset="-128"/>
              </a:defRPr>
            </a:lvl1pPr>
          </a:lstStyle>
          <a:p>
            <a:pPr>
              <a:defRPr/>
            </a:pPr>
            <a:endParaRPr lang="en-US" altLang="ja-JP"/>
          </a:p>
        </p:txBody>
      </p:sp>
      <p:sp>
        <p:nvSpPr>
          <p:cNvPr id="7" name="スライド番号プレースホルダ 6">
            <a:extLst>
              <a:ext uri="{FF2B5EF4-FFF2-40B4-BE49-F238E27FC236}">
                <a16:creationId xmlns="" xmlns:a16="http://schemas.microsoft.com/office/drawing/2014/main" id="{8145DEFC-CEF0-4E72-B2F7-D9571DC680B6}"/>
              </a:ext>
            </a:extLst>
          </p:cNvPr>
          <p:cNvSpPr>
            <a:spLocks noGrp="1"/>
          </p:cNvSpPr>
          <p:nvPr>
            <p:ph type="sldNum" sz="quarter" idx="12"/>
          </p:nvPr>
        </p:nvSpPr>
        <p:spPr>
          <a:xfrm>
            <a:off x="6553200" y="6248400"/>
            <a:ext cx="1905000" cy="457200"/>
          </a:xfrm>
        </p:spPr>
        <p:txBody>
          <a:bodyPr/>
          <a:lstStyle>
            <a:lvl1pPr eaLnBrk="0" fontAlgn="base" hangingPunct="0">
              <a:spcBef>
                <a:spcPct val="0"/>
              </a:spcBef>
              <a:spcAft>
                <a:spcPct val="0"/>
              </a:spcAft>
              <a:defRPr kumimoji="0" b="1">
                <a:latin typeface="Times New Roman" panose="02020603050405020304" pitchFamily="18" charset="0"/>
                <a:ea typeface="ＭＳ Ｐゴシック" panose="020B0600070205080204" pitchFamily="50" charset="-128"/>
              </a:defRPr>
            </a:lvl1pPr>
          </a:lstStyle>
          <a:p>
            <a:pPr>
              <a:defRPr/>
            </a:pPr>
            <a:fld id="{505CD9F2-687C-4348-92F7-D77A102702F1}" type="slidenum">
              <a:rPr lang="en-US" altLang="ja-JP"/>
              <a:pPr>
                <a:defRPr/>
              </a:pPr>
              <a:t>‹#›</a:t>
            </a:fld>
            <a:endParaRPr lang="en-US" altLang="ja-JP"/>
          </a:p>
        </p:txBody>
      </p:sp>
    </p:spTree>
    <p:extLst>
      <p:ext uri="{BB962C8B-B14F-4D97-AF65-F5344CB8AC3E}">
        <p14:creationId xmlns:p14="http://schemas.microsoft.com/office/powerpoint/2010/main" val="1812452244"/>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9"/>
            <a:ext cx="7772400" cy="1470025"/>
          </a:xfrm>
        </p:spPr>
        <p:txBody>
          <a:bodyPr/>
          <a:lstStyle/>
          <a:p>
            <a:r>
              <a:rPr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6980" indent="0" algn="ctr">
              <a:buNone/>
              <a:defRPr>
                <a:solidFill>
                  <a:schemeClr val="tx1">
                    <a:tint val="75000"/>
                  </a:schemeClr>
                </a:solidFill>
              </a:defRPr>
            </a:lvl2pPr>
            <a:lvl3pPr marL="913960" indent="0" algn="ctr">
              <a:buNone/>
              <a:defRPr>
                <a:solidFill>
                  <a:schemeClr val="tx1">
                    <a:tint val="75000"/>
                  </a:schemeClr>
                </a:solidFill>
              </a:defRPr>
            </a:lvl3pPr>
            <a:lvl4pPr marL="1370940" indent="0" algn="ctr">
              <a:buNone/>
              <a:defRPr>
                <a:solidFill>
                  <a:schemeClr val="tx1">
                    <a:tint val="75000"/>
                  </a:schemeClr>
                </a:solidFill>
              </a:defRPr>
            </a:lvl4pPr>
            <a:lvl5pPr marL="1827921" indent="0" algn="ctr">
              <a:buNone/>
              <a:defRPr>
                <a:solidFill>
                  <a:schemeClr val="tx1">
                    <a:tint val="75000"/>
                  </a:schemeClr>
                </a:solidFill>
              </a:defRPr>
            </a:lvl5pPr>
            <a:lvl6pPr marL="2284901" indent="0" algn="ctr">
              <a:buNone/>
              <a:defRPr>
                <a:solidFill>
                  <a:schemeClr val="tx1">
                    <a:tint val="75000"/>
                  </a:schemeClr>
                </a:solidFill>
              </a:defRPr>
            </a:lvl6pPr>
            <a:lvl7pPr marL="2741884" indent="0" algn="ctr">
              <a:buNone/>
              <a:defRPr>
                <a:solidFill>
                  <a:schemeClr val="tx1">
                    <a:tint val="75000"/>
                  </a:schemeClr>
                </a:solidFill>
              </a:defRPr>
            </a:lvl7pPr>
            <a:lvl8pPr marL="3198864" indent="0" algn="ctr">
              <a:buNone/>
              <a:defRPr>
                <a:solidFill>
                  <a:schemeClr val="tx1">
                    <a:tint val="75000"/>
                  </a:schemeClr>
                </a:solidFill>
              </a:defRPr>
            </a:lvl8pPr>
            <a:lvl9pPr marL="3655844" indent="0" algn="ctr">
              <a:buNone/>
              <a:defRPr>
                <a:solidFill>
                  <a:schemeClr val="tx1">
                    <a:tint val="75000"/>
                  </a:schemeClr>
                </a:solidFill>
              </a:defRPr>
            </a:lvl9pPr>
          </a:lstStyle>
          <a:p>
            <a:r>
              <a:rPr lang="ja-JP" altLang="en-US"/>
              <a:t>マスター サブタイトルの書式設定</a:t>
            </a:r>
          </a:p>
        </p:txBody>
      </p:sp>
      <p:sp>
        <p:nvSpPr>
          <p:cNvPr id="4" name="日付プレースホルダー 3">
            <a:extLst/>
          </p:cNvPr>
          <p:cNvSpPr>
            <a:spLocks noGrp="1"/>
          </p:cNvSpPr>
          <p:nvPr>
            <p:ph type="dt" sz="half" idx="10"/>
          </p:nvPr>
        </p:nvSpPr>
        <p:spPr/>
        <p:txBody>
          <a:bodyPr/>
          <a:lstStyle>
            <a:lvl1pPr>
              <a:defRPr/>
            </a:lvl1pPr>
          </a:lstStyle>
          <a:p>
            <a:pPr>
              <a:defRPr/>
            </a:pPr>
            <a:fld id="{7651949E-28E7-481D-BDC7-FED63B1011D1}" type="datetimeFigureOut">
              <a:rPr lang="ja-JP" altLang="en-US"/>
              <a:pPr>
                <a:defRPr/>
              </a:pPr>
              <a:t>2019/4/2</a:t>
            </a:fld>
            <a:endParaRPr lang="ja-JP" altLang="en-US"/>
          </a:p>
        </p:txBody>
      </p:sp>
      <p:sp>
        <p:nvSpPr>
          <p:cNvPr id="5" name="フッター プレースホルダー 4">
            <a:extLst/>
          </p:cNvPr>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a:extLst/>
          </p:cNvPr>
          <p:cNvSpPr>
            <a:spLocks noGrp="1"/>
          </p:cNvSpPr>
          <p:nvPr>
            <p:ph type="sldNum" sz="quarter" idx="12"/>
          </p:nvPr>
        </p:nvSpPr>
        <p:spPr/>
        <p:txBody>
          <a:bodyPr/>
          <a:lstStyle>
            <a:lvl1pPr>
              <a:defRPr/>
            </a:lvl1pPr>
          </a:lstStyle>
          <a:p>
            <a:fld id="{79F47898-3062-4EBF-A315-8F5FAC3292D7}" type="slidenum">
              <a:rPr lang="ja-JP" altLang="en-US"/>
              <a:pPr/>
              <a:t>‹#›</a:t>
            </a:fld>
            <a:endParaRPr lang="ja-JP" altLang="en-US"/>
          </a:p>
        </p:txBody>
      </p:sp>
    </p:spTree>
    <p:extLst>
      <p:ext uri="{BB962C8B-B14F-4D97-AF65-F5344CB8AC3E}">
        <p14:creationId xmlns:p14="http://schemas.microsoft.com/office/powerpoint/2010/main" val="3564663381"/>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a:extLst/>
          </p:cNvPr>
          <p:cNvSpPr>
            <a:spLocks noGrp="1"/>
          </p:cNvSpPr>
          <p:nvPr>
            <p:ph type="dt" sz="half" idx="10"/>
          </p:nvPr>
        </p:nvSpPr>
        <p:spPr/>
        <p:txBody>
          <a:bodyPr/>
          <a:lstStyle>
            <a:lvl1pPr>
              <a:defRPr/>
            </a:lvl1pPr>
          </a:lstStyle>
          <a:p>
            <a:pPr>
              <a:defRPr/>
            </a:pPr>
            <a:fld id="{3EE32957-3307-4124-B677-3BD8D6CB516B}" type="datetimeFigureOut">
              <a:rPr lang="ja-JP" altLang="en-US"/>
              <a:pPr>
                <a:defRPr/>
              </a:pPr>
              <a:t>2019/4/2</a:t>
            </a:fld>
            <a:endParaRPr lang="ja-JP" altLang="en-US"/>
          </a:p>
        </p:txBody>
      </p:sp>
      <p:sp>
        <p:nvSpPr>
          <p:cNvPr id="5" name="フッター プレースホルダー 4">
            <a:extLst/>
          </p:cNvPr>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a:extLst/>
          </p:cNvPr>
          <p:cNvSpPr>
            <a:spLocks noGrp="1"/>
          </p:cNvSpPr>
          <p:nvPr>
            <p:ph type="sldNum" sz="quarter" idx="12"/>
          </p:nvPr>
        </p:nvSpPr>
        <p:spPr/>
        <p:txBody>
          <a:bodyPr/>
          <a:lstStyle>
            <a:lvl1pPr>
              <a:defRPr/>
            </a:lvl1pPr>
          </a:lstStyle>
          <a:p>
            <a:fld id="{8D857D87-7E47-4128-AF7B-181A60BE8CFB}" type="slidenum">
              <a:rPr lang="ja-JP" altLang="en-US"/>
              <a:pPr/>
              <a:t>‹#›</a:t>
            </a:fld>
            <a:endParaRPr lang="ja-JP" altLang="en-US"/>
          </a:p>
        </p:txBody>
      </p:sp>
    </p:spTree>
    <p:extLst>
      <p:ext uri="{BB962C8B-B14F-4D97-AF65-F5344CB8AC3E}">
        <p14:creationId xmlns:p14="http://schemas.microsoft.com/office/powerpoint/2010/main" val="2885840844"/>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4"/>
            <a:ext cx="7772400" cy="1362075"/>
          </a:xfrm>
        </p:spPr>
        <p:txBody>
          <a:bodyPr anchor="t"/>
          <a:lstStyle>
            <a:lvl1pPr algn="l">
              <a:defRPr sz="4000" b="1" cap="all"/>
            </a:lvl1pPr>
          </a:lstStyle>
          <a:p>
            <a:r>
              <a:rPr lang="ja-JP" altLang="en-US"/>
              <a:t>マスター タイトルの書式設定</a:t>
            </a:r>
          </a:p>
        </p:txBody>
      </p:sp>
      <p:sp>
        <p:nvSpPr>
          <p:cNvPr id="3" name="テキスト プレースホルダー 2"/>
          <p:cNvSpPr>
            <a:spLocks noGrp="1"/>
          </p:cNvSpPr>
          <p:nvPr>
            <p:ph type="body" idx="1"/>
          </p:nvPr>
        </p:nvSpPr>
        <p:spPr>
          <a:xfrm>
            <a:off x="722313" y="2906714"/>
            <a:ext cx="7772400" cy="1500187"/>
          </a:xfrm>
        </p:spPr>
        <p:txBody>
          <a:bodyPr anchor="b"/>
          <a:lstStyle>
            <a:lvl1pPr marL="0" indent="0">
              <a:buNone/>
              <a:defRPr sz="2000">
                <a:solidFill>
                  <a:schemeClr val="tx1">
                    <a:tint val="75000"/>
                  </a:schemeClr>
                </a:solidFill>
              </a:defRPr>
            </a:lvl1pPr>
            <a:lvl2pPr marL="456980" indent="0">
              <a:buNone/>
              <a:defRPr sz="1800">
                <a:solidFill>
                  <a:schemeClr val="tx1">
                    <a:tint val="75000"/>
                  </a:schemeClr>
                </a:solidFill>
              </a:defRPr>
            </a:lvl2pPr>
            <a:lvl3pPr marL="913960" indent="0">
              <a:buNone/>
              <a:defRPr sz="1600">
                <a:solidFill>
                  <a:schemeClr val="tx1">
                    <a:tint val="75000"/>
                  </a:schemeClr>
                </a:solidFill>
              </a:defRPr>
            </a:lvl3pPr>
            <a:lvl4pPr marL="1370940" indent="0">
              <a:buNone/>
              <a:defRPr sz="1400">
                <a:solidFill>
                  <a:schemeClr val="tx1">
                    <a:tint val="75000"/>
                  </a:schemeClr>
                </a:solidFill>
              </a:defRPr>
            </a:lvl4pPr>
            <a:lvl5pPr marL="1827921" indent="0">
              <a:buNone/>
              <a:defRPr sz="1400">
                <a:solidFill>
                  <a:schemeClr val="tx1">
                    <a:tint val="75000"/>
                  </a:schemeClr>
                </a:solidFill>
              </a:defRPr>
            </a:lvl5pPr>
            <a:lvl6pPr marL="2284901" indent="0">
              <a:buNone/>
              <a:defRPr sz="1400">
                <a:solidFill>
                  <a:schemeClr val="tx1">
                    <a:tint val="75000"/>
                  </a:schemeClr>
                </a:solidFill>
              </a:defRPr>
            </a:lvl6pPr>
            <a:lvl7pPr marL="2741884" indent="0">
              <a:buNone/>
              <a:defRPr sz="1400">
                <a:solidFill>
                  <a:schemeClr val="tx1">
                    <a:tint val="75000"/>
                  </a:schemeClr>
                </a:solidFill>
              </a:defRPr>
            </a:lvl7pPr>
            <a:lvl8pPr marL="3198864" indent="0">
              <a:buNone/>
              <a:defRPr sz="1400">
                <a:solidFill>
                  <a:schemeClr val="tx1">
                    <a:tint val="75000"/>
                  </a:schemeClr>
                </a:solidFill>
              </a:defRPr>
            </a:lvl8pPr>
            <a:lvl9pPr marL="3655844" indent="0">
              <a:buNone/>
              <a:defRPr sz="1400">
                <a:solidFill>
                  <a:schemeClr val="tx1">
                    <a:tint val="75000"/>
                  </a:schemeClr>
                </a:solidFill>
              </a:defRPr>
            </a:lvl9pPr>
          </a:lstStyle>
          <a:p>
            <a:pPr lvl="0"/>
            <a:r>
              <a:rPr lang="ja-JP" altLang="en-US"/>
              <a:t>マスター テキストの書式設定</a:t>
            </a:r>
          </a:p>
        </p:txBody>
      </p:sp>
      <p:sp>
        <p:nvSpPr>
          <p:cNvPr id="4" name="日付プレースホルダー 3">
            <a:extLst/>
          </p:cNvPr>
          <p:cNvSpPr>
            <a:spLocks noGrp="1"/>
          </p:cNvSpPr>
          <p:nvPr>
            <p:ph type="dt" sz="half" idx="10"/>
          </p:nvPr>
        </p:nvSpPr>
        <p:spPr/>
        <p:txBody>
          <a:bodyPr/>
          <a:lstStyle>
            <a:lvl1pPr>
              <a:defRPr/>
            </a:lvl1pPr>
          </a:lstStyle>
          <a:p>
            <a:pPr>
              <a:defRPr/>
            </a:pPr>
            <a:fld id="{0ED06185-7ABC-4F90-BA30-F9A37D30F6AC}" type="datetimeFigureOut">
              <a:rPr lang="ja-JP" altLang="en-US"/>
              <a:pPr>
                <a:defRPr/>
              </a:pPr>
              <a:t>2019/4/2</a:t>
            </a:fld>
            <a:endParaRPr lang="ja-JP" altLang="en-US"/>
          </a:p>
        </p:txBody>
      </p:sp>
      <p:sp>
        <p:nvSpPr>
          <p:cNvPr id="5" name="フッター プレースホルダー 4">
            <a:extLst/>
          </p:cNvPr>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a:extLst/>
          </p:cNvPr>
          <p:cNvSpPr>
            <a:spLocks noGrp="1"/>
          </p:cNvSpPr>
          <p:nvPr>
            <p:ph type="sldNum" sz="quarter" idx="12"/>
          </p:nvPr>
        </p:nvSpPr>
        <p:spPr/>
        <p:txBody>
          <a:bodyPr/>
          <a:lstStyle>
            <a:lvl1pPr>
              <a:defRPr/>
            </a:lvl1pPr>
          </a:lstStyle>
          <a:p>
            <a:fld id="{0B1C0EF8-6633-4707-B0C5-1364AB4CA0B7}" type="slidenum">
              <a:rPr lang="ja-JP" altLang="en-US"/>
              <a:pPr/>
              <a:t>‹#›</a:t>
            </a:fld>
            <a:endParaRPr lang="ja-JP" altLang="en-US"/>
          </a:p>
        </p:txBody>
      </p:sp>
    </p:spTree>
    <p:extLst>
      <p:ext uri="{BB962C8B-B14F-4D97-AF65-F5344CB8AC3E}">
        <p14:creationId xmlns:p14="http://schemas.microsoft.com/office/powerpoint/2010/main" val="14523057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457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48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日付プレースホルダー 3">
            <a:extLst>
              <a:ext uri="{FF2B5EF4-FFF2-40B4-BE49-F238E27FC236}">
                <a16:creationId xmlns="" xmlns:a16="http://schemas.microsoft.com/office/drawing/2014/main" id="{3E05448A-FD4E-44D3-BB6D-4DFE15EFB456}"/>
              </a:ext>
            </a:extLst>
          </p:cNvPr>
          <p:cNvSpPr>
            <a:spLocks noGrp="1"/>
          </p:cNvSpPr>
          <p:nvPr>
            <p:ph type="dt" sz="half" idx="10"/>
          </p:nvPr>
        </p:nvSpPr>
        <p:spPr/>
        <p:txBody>
          <a:bodyPr/>
          <a:lstStyle>
            <a:lvl1pPr>
              <a:defRPr/>
            </a:lvl1pPr>
          </a:lstStyle>
          <a:p>
            <a:pPr>
              <a:defRPr/>
            </a:pPr>
            <a:fld id="{D79A95EF-BFC7-4019-A931-65D770B5F2EA}" type="datetimeFigureOut">
              <a:rPr lang="ja-JP" altLang="en-US"/>
              <a:pPr>
                <a:defRPr/>
              </a:pPr>
              <a:t>2019/4/2</a:t>
            </a:fld>
            <a:endParaRPr lang="ja-JP" altLang="en-US"/>
          </a:p>
        </p:txBody>
      </p:sp>
      <p:sp>
        <p:nvSpPr>
          <p:cNvPr id="6" name="フッター プレースホルダー 4">
            <a:extLst>
              <a:ext uri="{FF2B5EF4-FFF2-40B4-BE49-F238E27FC236}">
                <a16:creationId xmlns="" xmlns:a16="http://schemas.microsoft.com/office/drawing/2014/main" id="{7DA51777-5EFB-4445-AF36-9BD3DF493044}"/>
              </a:ext>
            </a:extLst>
          </p:cNvPr>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ー 5">
            <a:extLst>
              <a:ext uri="{FF2B5EF4-FFF2-40B4-BE49-F238E27FC236}">
                <a16:creationId xmlns="" xmlns:a16="http://schemas.microsoft.com/office/drawing/2014/main" id="{069923B5-B005-41B5-B1D5-687E91F2A29E}"/>
              </a:ext>
            </a:extLst>
          </p:cNvPr>
          <p:cNvSpPr>
            <a:spLocks noGrp="1"/>
          </p:cNvSpPr>
          <p:nvPr>
            <p:ph type="sldNum" sz="quarter" idx="12"/>
          </p:nvPr>
        </p:nvSpPr>
        <p:spPr/>
        <p:txBody>
          <a:bodyPr/>
          <a:lstStyle>
            <a:lvl1pPr>
              <a:defRPr/>
            </a:lvl1pPr>
          </a:lstStyle>
          <a:p>
            <a:pPr>
              <a:defRPr/>
            </a:pPr>
            <a:fld id="{2209B485-598E-400E-B088-85667FDB33A5}" type="slidenum">
              <a:rPr lang="ja-JP" altLang="en-US"/>
              <a:pPr>
                <a:defRPr/>
              </a:pPr>
              <a:t>‹#›</a:t>
            </a:fld>
            <a:endParaRPr lang="ja-JP" altLang="en-US"/>
          </a:p>
        </p:txBody>
      </p:sp>
    </p:spTree>
    <p:extLst>
      <p:ext uri="{BB962C8B-B14F-4D97-AF65-F5344CB8AC3E}">
        <p14:creationId xmlns:p14="http://schemas.microsoft.com/office/powerpoint/2010/main" val="311999861"/>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457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48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日付プレースホルダー 3">
            <a:extLst/>
          </p:cNvPr>
          <p:cNvSpPr>
            <a:spLocks noGrp="1"/>
          </p:cNvSpPr>
          <p:nvPr>
            <p:ph type="dt" sz="half" idx="10"/>
          </p:nvPr>
        </p:nvSpPr>
        <p:spPr/>
        <p:txBody>
          <a:bodyPr/>
          <a:lstStyle>
            <a:lvl1pPr>
              <a:defRPr/>
            </a:lvl1pPr>
          </a:lstStyle>
          <a:p>
            <a:pPr>
              <a:defRPr/>
            </a:pPr>
            <a:fld id="{0AF992CF-D866-4FD3-82FB-E4DB13ED1A52}" type="datetimeFigureOut">
              <a:rPr lang="ja-JP" altLang="en-US"/>
              <a:pPr>
                <a:defRPr/>
              </a:pPr>
              <a:t>2019/4/2</a:t>
            </a:fld>
            <a:endParaRPr lang="ja-JP" altLang="en-US"/>
          </a:p>
        </p:txBody>
      </p:sp>
      <p:sp>
        <p:nvSpPr>
          <p:cNvPr id="6" name="フッター プレースホルダー 4">
            <a:extLst/>
          </p:cNvPr>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ー 5">
            <a:extLst/>
          </p:cNvPr>
          <p:cNvSpPr>
            <a:spLocks noGrp="1"/>
          </p:cNvSpPr>
          <p:nvPr>
            <p:ph type="sldNum" sz="quarter" idx="12"/>
          </p:nvPr>
        </p:nvSpPr>
        <p:spPr/>
        <p:txBody>
          <a:bodyPr/>
          <a:lstStyle>
            <a:lvl1pPr>
              <a:defRPr/>
            </a:lvl1pPr>
          </a:lstStyle>
          <a:p>
            <a:fld id="{907B9F91-3CE0-442D-ADE0-33F07BA87C79}" type="slidenum">
              <a:rPr lang="ja-JP" altLang="en-US"/>
              <a:pPr/>
              <a:t>‹#›</a:t>
            </a:fld>
            <a:endParaRPr lang="ja-JP" altLang="en-US"/>
          </a:p>
        </p:txBody>
      </p:sp>
    </p:spTree>
    <p:extLst>
      <p:ext uri="{BB962C8B-B14F-4D97-AF65-F5344CB8AC3E}">
        <p14:creationId xmlns:p14="http://schemas.microsoft.com/office/powerpoint/2010/main" val="4068383474"/>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6980" indent="0">
              <a:buNone/>
              <a:defRPr sz="2000" b="1"/>
            </a:lvl2pPr>
            <a:lvl3pPr marL="913960" indent="0">
              <a:buNone/>
              <a:defRPr sz="1800" b="1"/>
            </a:lvl3pPr>
            <a:lvl4pPr marL="1370940" indent="0">
              <a:buNone/>
              <a:defRPr sz="1600" b="1"/>
            </a:lvl4pPr>
            <a:lvl5pPr marL="1827921" indent="0">
              <a:buNone/>
              <a:defRPr sz="1600" b="1"/>
            </a:lvl5pPr>
            <a:lvl6pPr marL="2284901" indent="0">
              <a:buNone/>
              <a:defRPr sz="1600" b="1"/>
            </a:lvl6pPr>
            <a:lvl7pPr marL="2741884" indent="0">
              <a:buNone/>
              <a:defRPr sz="1600" b="1"/>
            </a:lvl7pPr>
            <a:lvl8pPr marL="3198864" indent="0">
              <a:buNone/>
              <a:defRPr sz="1600" b="1"/>
            </a:lvl8pPr>
            <a:lvl9pPr marL="3655844"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4645029" y="1535113"/>
            <a:ext cx="4041775" cy="639762"/>
          </a:xfrm>
        </p:spPr>
        <p:txBody>
          <a:bodyPr anchor="b"/>
          <a:lstStyle>
            <a:lvl1pPr marL="0" indent="0">
              <a:buNone/>
              <a:defRPr sz="2400" b="1"/>
            </a:lvl1pPr>
            <a:lvl2pPr marL="456980" indent="0">
              <a:buNone/>
              <a:defRPr sz="2000" b="1"/>
            </a:lvl2pPr>
            <a:lvl3pPr marL="913960" indent="0">
              <a:buNone/>
              <a:defRPr sz="1800" b="1"/>
            </a:lvl3pPr>
            <a:lvl4pPr marL="1370940" indent="0">
              <a:buNone/>
              <a:defRPr sz="1600" b="1"/>
            </a:lvl4pPr>
            <a:lvl5pPr marL="1827921" indent="0">
              <a:buNone/>
              <a:defRPr sz="1600" b="1"/>
            </a:lvl5pPr>
            <a:lvl6pPr marL="2284901" indent="0">
              <a:buNone/>
              <a:defRPr sz="1600" b="1"/>
            </a:lvl6pPr>
            <a:lvl7pPr marL="2741884" indent="0">
              <a:buNone/>
              <a:defRPr sz="1600" b="1"/>
            </a:lvl7pPr>
            <a:lvl8pPr marL="3198864" indent="0">
              <a:buNone/>
              <a:defRPr sz="1600" b="1"/>
            </a:lvl8pPr>
            <a:lvl9pPr marL="3655844"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4645029"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日付プレースホルダー 3">
            <a:extLst/>
          </p:cNvPr>
          <p:cNvSpPr>
            <a:spLocks noGrp="1"/>
          </p:cNvSpPr>
          <p:nvPr>
            <p:ph type="dt" sz="half" idx="10"/>
          </p:nvPr>
        </p:nvSpPr>
        <p:spPr/>
        <p:txBody>
          <a:bodyPr/>
          <a:lstStyle>
            <a:lvl1pPr>
              <a:defRPr/>
            </a:lvl1pPr>
          </a:lstStyle>
          <a:p>
            <a:pPr>
              <a:defRPr/>
            </a:pPr>
            <a:fld id="{61462D17-0AF6-42DE-8917-439D536820A7}" type="datetimeFigureOut">
              <a:rPr lang="ja-JP" altLang="en-US"/>
              <a:pPr>
                <a:defRPr/>
              </a:pPr>
              <a:t>2019/4/2</a:t>
            </a:fld>
            <a:endParaRPr lang="ja-JP" altLang="en-US"/>
          </a:p>
        </p:txBody>
      </p:sp>
      <p:sp>
        <p:nvSpPr>
          <p:cNvPr id="8" name="フッター プレースホルダー 4">
            <a:extLst/>
          </p:cNvPr>
          <p:cNvSpPr>
            <a:spLocks noGrp="1"/>
          </p:cNvSpPr>
          <p:nvPr>
            <p:ph type="ftr" sz="quarter" idx="11"/>
          </p:nvPr>
        </p:nvSpPr>
        <p:spPr/>
        <p:txBody>
          <a:bodyPr/>
          <a:lstStyle>
            <a:lvl1pPr>
              <a:defRPr/>
            </a:lvl1pPr>
          </a:lstStyle>
          <a:p>
            <a:pPr>
              <a:defRPr/>
            </a:pPr>
            <a:endParaRPr lang="ja-JP" altLang="en-US"/>
          </a:p>
        </p:txBody>
      </p:sp>
      <p:sp>
        <p:nvSpPr>
          <p:cNvPr id="9" name="スライド番号プレースホルダー 5">
            <a:extLst/>
          </p:cNvPr>
          <p:cNvSpPr>
            <a:spLocks noGrp="1"/>
          </p:cNvSpPr>
          <p:nvPr>
            <p:ph type="sldNum" sz="quarter" idx="12"/>
          </p:nvPr>
        </p:nvSpPr>
        <p:spPr/>
        <p:txBody>
          <a:bodyPr/>
          <a:lstStyle>
            <a:lvl1pPr>
              <a:defRPr/>
            </a:lvl1pPr>
          </a:lstStyle>
          <a:p>
            <a:fld id="{46F58A31-F803-416E-BAA5-2B6E027DA1DF}" type="slidenum">
              <a:rPr lang="ja-JP" altLang="en-US"/>
              <a:pPr/>
              <a:t>‹#›</a:t>
            </a:fld>
            <a:endParaRPr lang="ja-JP" altLang="en-US"/>
          </a:p>
        </p:txBody>
      </p:sp>
    </p:spTree>
    <p:extLst>
      <p:ext uri="{BB962C8B-B14F-4D97-AF65-F5344CB8AC3E}">
        <p14:creationId xmlns:p14="http://schemas.microsoft.com/office/powerpoint/2010/main" val="676541027"/>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日付プレースホルダー 3">
            <a:extLst/>
          </p:cNvPr>
          <p:cNvSpPr>
            <a:spLocks noGrp="1"/>
          </p:cNvSpPr>
          <p:nvPr>
            <p:ph type="dt" sz="half" idx="10"/>
          </p:nvPr>
        </p:nvSpPr>
        <p:spPr/>
        <p:txBody>
          <a:bodyPr/>
          <a:lstStyle>
            <a:lvl1pPr>
              <a:defRPr/>
            </a:lvl1pPr>
          </a:lstStyle>
          <a:p>
            <a:pPr>
              <a:defRPr/>
            </a:pPr>
            <a:fld id="{0A1A5373-0B16-47BE-960B-C3998ED9EFA8}" type="datetimeFigureOut">
              <a:rPr lang="ja-JP" altLang="en-US"/>
              <a:pPr>
                <a:defRPr/>
              </a:pPr>
              <a:t>2019/4/2</a:t>
            </a:fld>
            <a:endParaRPr lang="ja-JP" altLang="en-US"/>
          </a:p>
        </p:txBody>
      </p:sp>
      <p:sp>
        <p:nvSpPr>
          <p:cNvPr id="4" name="フッター プレースホルダー 4">
            <a:extLst/>
          </p:cNvPr>
          <p:cNvSpPr>
            <a:spLocks noGrp="1"/>
          </p:cNvSpPr>
          <p:nvPr>
            <p:ph type="ftr" sz="quarter" idx="11"/>
          </p:nvPr>
        </p:nvSpPr>
        <p:spPr/>
        <p:txBody>
          <a:bodyPr/>
          <a:lstStyle>
            <a:lvl1pPr>
              <a:defRPr/>
            </a:lvl1pPr>
          </a:lstStyle>
          <a:p>
            <a:pPr>
              <a:defRPr/>
            </a:pPr>
            <a:endParaRPr lang="ja-JP" altLang="en-US"/>
          </a:p>
        </p:txBody>
      </p:sp>
      <p:sp>
        <p:nvSpPr>
          <p:cNvPr id="5" name="スライド番号プレースホルダー 5">
            <a:extLst/>
          </p:cNvPr>
          <p:cNvSpPr>
            <a:spLocks noGrp="1"/>
          </p:cNvSpPr>
          <p:nvPr>
            <p:ph type="sldNum" sz="quarter" idx="12"/>
          </p:nvPr>
        </p:nvSpPr>
        <p:spPr/>
        <p:txBody>
          <a:bodyPr/>
          <a:lstStyle>
            <a:lvl1pPr>
              <a:defRPr/>
            </a:lvl1pPr>
          </a:lstStyle>
          <a:p>
            <a:fld id="{88985814-4944-4F45-9F09-4D3412C17A6F}" type="slidenum">
              <a:rPr lang="ja-JP" altLang="en-US"/>
              <a:pPr/>
              <a:t>‹#›</a:t>
            </a:fld>
            <a:endParaRPr lang="ja-JP" altLang="en-US"/>
          </a:p>
        </p:txBody>
      </p:sp>
    </p:spTree>
    <p:extLst>
      <p:ext uri="{BB962C8B-B14F-4D97-AF65-F5344CB8AC3E}">
        <p14:creationId xmlns:p14="http://schemas.microsoft.com/office/powerpoint/2010/main" val="998575119"/>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3">
            <a:extLst/>
          </p:cNvPr>
          <p:cNvSpPr>
            <a:spLocks noGrp="1"/>
          </p:cNvSpPr>
          <p:nvPr>
            <p:ph type="dt" sz="half" idx="10"/>
          </p:nvPr>
        </p:nvSpPr>
        <p:spPr/>
        <p:txBody>
          <a:bodyPr/>
          <a:lstStyle>
            <a:lvl1pPr>
              <a:defRPr/>
            </a:lvl1pPr>
          </a:lstStyle>
          <a:p>
            <a:pPr>
              <a:defRPr/>
            </a:pPr>
            <a:fld id="{1F4D4D14-97C9-46F5-9D7E-A1A1529956A7}" type="datetimeFigureOut">
              <a:rPr lang="ja-JP" altLang="en-US"/>
              <a:pPr>
                <a:defRPr/>
              </a:pPr>
              <a:t>2019/4/2</a:t>
            </a:fld>
            <a:endParaRPr lang="ja-JP" altLang="en-US"/>
          </a:p>
        </p:txBody>
      </p:sp>
      <p:sp>
        <p:nvSpPr>
          <p:cNvPr id="3" name="フッター プレースホルダー 4">
            <a:extLst/>
          </p:cNvPr>
          <p:cNvSpPr>
            <a:spLocks noGrp="1"/>
          </p:cNvSpPr>
          <p:nvPr>
            <p:ph type="ftr" sz="quarter" idx="11"/>
          </p:nvPr>
        </p:nvSpPr>
        <p:spPr/>
        <p:txBody>
          <a:bodyPr/>
          <a:lstStyle>
            <a:lvl1pPr>
              <a:defRPr/>
            </a:lvl1pPr>
          </a:lstStyle>
          <a:p>
            <a:pPr>
              <a:defRPr/>
            </a:pPr>
            <a:endParaRPr lang="ja-JP" altLang="en-US"/>
          </a:p>
        </p:txBody>
      </p:sp>
      <p:sp>
        <p:nvSpPr>
          <p:cNvPr id="4" name="スライド番号プレースホルダー 5">
            <a:extLst/>
          </p:cNvPr>
          <p:cNvSpPr>
            <a:spLocks noGrp="1"/>
          </p:cNvSpPr>
          <p:nvPr>
            <p:ph type="sldNum" sz="quarter" idx="12"/>
          </p:nvPr>
        </p:nvSpPr>
        <p:spPr/>
        <p:txBody>
          <a:bodyPr/>
          <a:lstStyle>
            <a:lvl1pPr>
              <a:defRPr/>
            </a:lvl1pPr>
          </a:lstStyle>
          <a:p>
            <a:fld id="{6FA7446F-9515-4B6C-9733-2A572E071B2F}" type="slidenum">
              <a:rPr lang="ja-JP" altLang="en-US"/>
              <a:pPr/>
              <a:t>‹#›</a:t>
            </a:fld>
            <a:endParaRPr lang="ja-JP" altLang="en-US"/>
          </a:p>
        </p:txBody>
      </p:sp>
    </p:spTree>
    <p:extLst>
      <p:ext uri="{BB962C8B-B14F-4D97-AF65-F5344CB8AC3E}">
        <p14:creationId xmlns:p14="http://schemas.microsoft.com/office/powerpoint/2010/main" val="1134625852"/>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1" y="273050"/>
            <a:ext cx="3008313" cy="1162050"/>
          </a:xfrm>
        </p:spPr>
        <p:txBody>
          <a:bodyPr anchor="b"/>
          <a:lstStyle>
            <a:lvl1pPr algn="l">
              <a:defRPr sz="2000" b="1"/>
            </a:lvl1pPr>
          </a:lstStyle>
          <a:p>
            <a:r>
              <a:rPr lang="ja-JP" altLang="en-US"/>
              <a:t>マスター タイトルの書式設定</a:t>
            </a:r>
          </a:p>
        </p:txBody>
      </p:sp>
      <p:sp>
        <p:nvSpPr>
          <p:cNvPr id="3" name="コンテンツ プレースホルダー 2"/>
          <p:cNvSpPr>
            <a:spLocks noGrp="1"/>
          </p:cNvSpPr>
          <p:nvPr>
            <p:ph idx="1"/>
          </p:nvPr>
        </p:nvSpPr>
        <p:spPr>
          <a:xfrm>
            <a:off x="3575050" y="273051"/>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457201" y="1435101"/>
            <a:ext cx="3008313" cy="4691063"/>
          </a:xfrm>
        </p:spPr>
        <p:txBody>
          <a:bodyPr/>
          <a:lstStyle>
            <a:lvl1pPr marL="0" indent="0">
              <a:buNone/>
              <a:defRPr sz="1400"/>
            </a:lvl1pPr>
            <a:lvl2pPr marL="456980" indent="0">
              <a:buNone/>
              <a:defRPr sz="1200"/>
            </a:lvl2pPr>
            <a:lvl3pPr marL="913960" indent="0">
              <a:buNone/>
              <a:defRPr sz="1000"/>
            </a:lvl3pPr>
            <a:lvl4pPr marL="1370940" indent="0">
              <a:buNone/>
              <a:defRPr sz="900"/>
            </a:lvl4pPr>
            <a:lvl5pPr marL="1827921" indent="0">
              <a:buNone/>
              <a:defRPr sz="900"/>
            </a:lvl5pPr>
            <a:lvl6pPr marL="2284901" indent="0">
              <a:buNone/>
              <a:defRPr sz="900"/>
            </a:lvl6pPr>
            <a:lvl7pPr marL="2741884" indent="0">
              <a:buNone/>
              <a:defRPr sz="900"/>
            </a:lvl7pPr>
            <a:lvl8pPr marL="3198864" indent="0">
              <a:buNone/>
              <a:defRPr sz="900"/>
            </a:lvl8pPr>
            <a:lvl9pPr marL="3655844" indent="0">
              <a:buNone/>
              <a:defRPr sz="900"/>
            </a:lvl9pPr>
          </a:lstStyle>
          <a:p>
            <a:pPr lvl="0"/>
            <a:r>
              <a:rPr lang="ja-JP" altLang="en-US"/>
              <a:t>マスター テキストの書式設定</a:t>
            </a:r>
          </a:p>
        </p:txBody>
      </p:sp>
      <p:sp>
        <p:nvSpPr>
          <p:cNvPr id="5" name="日付プレースホルダー 3">
            <a:extLst/>
          </p:cNvPr>
          <p:cNvSpPr>
            <a:spLocks noGrp="1"/>
          </p:cNvSpPr>
          <p:nvPr>
            <p:ph type="dt" sz="half" idx="10"/>
          </p:nvPr>
        </p:nvSpPr>
        <p:spPr/>
        <p:txBody>
          <a:bodyPr/>
          <a:lstStyle>
            <a:lvl1pPr>
              <a:defRPr/>
            </a:lvl1pPr>
          </a:lstStyle>
          <a:p>
            <a:pPr>
              <a:defRPr/>
            </a:pPr>
            <a:fld id="{57CE6AAF-0AF2-4694-B0AF-919FC2F92B15}" type="datetimeFigureOut">
              <a:rPr lang="ja-JP" altLang="en-US"/>
              <a:pPr>
                <a:defRPr/>
              </a:pPr>
              <a:t>2019/4/2</a:t>
            </a:fld>
            <a:endParaRPr lang="ja-JP" altLang="en-US"/>
          </a:p>
        </p:txBody>
      </p:sp>
      <p:sp>
        <p:nvSpPr>
          <p:cNvPr id="6" name="フッター プレースホルダー 4">
            <a:extLst/>
          </p:cNvPr>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ー 5">
            <a:extLst/>
          </p:cNvPr>
          <p:cNvSpPr>
            <a:spLocks noGrp="1"/>
          </p:cNvSpPr>
          <p:nvPr>
            <p:ph type="sldNum" sz="quarter" idx="12"/>
          </p:nvPr>
        </p:nvSpPr>
        <p:spPr/>
        <p:txBody>
          <a:bodyPr/>
          <a:lstStyle>
            <a:lvl1pPr>
              <a:defRPr/>
            </a:lvl1pPr>
          </a:lstStyle>
          <a:p>
            <a:fld id="{F27AF213-D48F-4BDC-9BAC-F11CD957D68E}" type="slidenum">
              <a:rPr lang="ja-JP" altLang="en-US"/>
              <a:pPr/>
              <a:t>‹#›</a:t>
            </a:fld>
            <a:endParaRPr lang="ja-JP" altLang="en-US"/>
          </a:p>
        </p:txBody>
      </p:sp>
    </p:spTree>
    <p:extLst>
      <p:ext uri="{BB962C8B-B14F-4D97-AF65-F5344CB8AC3E}">
        <p14:creationId xmlns:p14="http://schemas.microsoft.com/office/powerpoint/2010/main" val="2961659917"/>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rtlCol="0">
            <a:normAutofit/>
          </a:bodyPr>
          <a:lstStyle>
            <a:lvl1pPr marL="0" indent="0">
              <a:buNone/>
              <a:defRPr sz="3200"/>
            </a:lvl1pPr>
            <a:lvl2pPr marL="456980" indent="0">
              <a:buNone/>
              <a:defRPr sz="2800"/>
            </a:lvl2pPr>
            <a:lvl3pPr marL="913960" indent="0">
              <a:buNone/>
              <a:defRPr sz="2400"/>
            </a:lvl3pPr>
            <a:lvl4pPr marL="1370940" indent="0">
              <a:buNone/>
              <a:defRPr sz="2000"/>
            </a:lvl4pPr>
            <a:lvl5pPr marL="1827921" indent="0">
              <a:buNone/>
              <a:defRPr sz="2000"/>
            </a:lvl5pPr>
            <a:lvl6pPr marL="2284901" indent="0">
              <a:buNone/>
              <a:defRPr sz="2000"/>
            </a:lvl6pPr>
            <a:lvl7pPr marL="2741884" indent="0">
              <a:buNone/>
              <a:defRPr sz="2000"/>
            </a:lvl7pPr>
            <a:lvl8pPr marL="3198864" indent="0">
              <a:buNone/>
              <a:defRPr sz="2000"/>
            </a:lvl8pPr>
            <a:lvl9pPr marL="3655844" indent="0">
              <a:buNone/>
              <a:defRPr sz="2000"/>
            </a:lvl9pPr>
          </a:lstStyle>
          <a:p>
            <a:pPr lvl="0"/>
            <a:endParaRPr lang="ja-JP" altLang="en-US" noProof="0"/>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6980" indent="0">
              <a:buNone/>
              <a:defRPr sz="1200"/>
            </a:lvl2pPr>
            <a:lvl3pPr marL="913960" indent="0">
              <a:buNone/>
              <a:defRPr sz="1000"/>
            </a:lvl3pPr>
            <a:lvl4pPr marL="1370940" indent="0">
              <a:buNone/>
              <a:defRPr sz="900"/>
            </a:lvl4pPr>
            <a:lvl5pPr marL="1827921" indent="0">
              <a:buNone/>
              <a:defRPr sz="900"/>
            </a:lvl5pPr>
            <a:lvl6pPr marL="2284901" indent="0">
              <a:buNone/>
              <a:defRPr sz="900"/>
            </a:lvl6pPr>
            <a:lvl7pPr marL="2741884" indent="0">
              <a:buNone/>
              <a:defRPr sz="900"/>
            </a:lvl7pPr>
            <a:lvl8pPr marL="3198864" indent="0">
              <a:buNone/>
              <a:defRPr sz="900"/>
            </a:lvl8pPr>
            <a:lvl9pPr marL="3655844" indent="0">
              <a:buNone/>
              <a:defRPr sz="900"/>
            </a:lvl9pPr>
          </a:lstStyle>
          <a:p>
            <a:pPr lvl="0"/>
            <a:r>
              <a:rPr lang="ja-JP" altLang="en-US"/>
              <a:t>マスター テキストの書式設定</a:t>
            </a:r>
          </a:p>
        </p:txBody>
      </p:sp>
      <p:sp>
        <p:nvSpPr>
          <p:cNvPr id="5" name="日付プレースホルダー 3">
            <a:extLst/>
          </p:cNvPr>
          <p:cNvSpPr>
            <a:spLocks noGrp="1"/>
          </p:cNvSpPr>
          <p:nvPr>
            <p:ph type="dt" sz="half" idx="10"/>
          </p:nvPr>
        </p:nvSpPr>
        <p:spPr/>
        <p:txBody>
          <a:bodyPr/>
          <a:lstStyle>
            <a:lvl1pPr>
              <a:defRPr/>
            </a:lvl1pPr>
          </a:lstStyle>
          <a:p>
            <a:pPr>
              <a:defRPr/>
            </a:pPr>
            <a:fld id="{EF82ECAB-9EF1-458B-9109-A3323146723F}" type="datetimeFigureOut">
              <a:rPr lang="ja-JP" altLang="en-US"/>
              <a:pPr>
                <a:defRPr/>
              </a:pPr>
              <a:t>2019/4/2</a:t>
            </a:fld>
            <a:endParaRPr lang="ja-JP" altLang="en-US"/>
          </a:p>
        </p:txBody>
      </p:sp>
      <p:sp>
        <p:nvSpPr>
          <p:cNvPr id="6" name="フッター プレースホルダー 4">
            <a:extLst/>
          </p:cNvPr>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ー 5">
            <a:extLst/>
          </p:cNvPr>
          <p:cNvSpPr>
            <a:spLocks noGrp="1"/>
          </p:cNvSpPr>
          <p:nvPr>
            <p:ph type="sldNum" sz="quarter" idx="12"/>
          </p:nvPr>
        </p:nvSpPr>
        <p:spPr/>
        <p:txBody>
          <a:bodyPr/>
          <a:lstStyle>
            <a:lvl1pPr>
              <a:defRPr/>
            </a:lvl1pPr>
          </a:lstStyle>
          <a:p>
            <a:fld id="{635E9DF1-F81F-4FB7-B47D-EAC67925EC79}" type="slidenum">
              <a:rPr lang="ja-JP" altLang="en-US"/>
              <a:pPr/>
              <a:t>‹#›</a:t>
            </a:fld>
            <a:endParaRPr lang="ja-JP" altLang="en-US"/>
          </a:p>
        </p:txBody>
      </p:sp>
    </p:spTree>
    <p:extLst>
      <p:ext uri="{BB962C8B-B14F-4D97-AF65-F5344CB8AC3E}">
        <p14:creationId xmlns:p14="http://schemas.microsoft.com/office/powerpoint/2010/main" val="46210829"/>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a:extLst/>
          </p:cNvPr>
          <p:cNvSpPr>
            <a:spLocks noGrp="1"/>
          </p:cNvSpPr>
          <p:nvPr>
            <p:ph type="dt" sz="half" idx="10"/>
          </p:nvPr>
        </p:nvSpPr>
        <p:spPr/>
        <p:txBody>
          <a:bodyPr/>
          <a:lstStyle>
            <a:lvl1pPr>
              <a:defRPr/>
            </a:lvl1pPr>
          </a:lstStyle>
          <a:p>
            <a:pPr>
              <a:defRPr/>
            </a:pPr>
            <a:fld id="{C76C9156-6255-4FF8-BD87-6EB768DEF110}" type="datetimeFigureOut">
              <a:rPr lang="ja-JP" altLang="en-US"/>
              <a:pPr>
                <a:defRPr/>
              </a:pPr>
              <a:t>2019/4/2</a:t>
            </a:fld>
            <a:endParaRPr lang="ja-JP" altLang="en-US"/>
          </a:p>
        </p:txBody>
      </p:sp>
      <p:sp>
        <p:nvSpPr>
          <p:cNvPr id="5" name="フッター プレースホルダー 4">
            <a:extLst/>
          </p:cNvPr>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a:extLst/>
          </p:cNvPr>
          <p:cNvSpPr>
            <a:spLocks noGrp="1"/>
          </p:cNvSpPr>
          <p:nvPr>
            <p:ph type="sldNum" sz="quarter" idx="12"/>
          </p:nvPr>
        </p:nvSpPr>
        <p:spPr/>
        <p:txBody>
          <a:bodyPr/>
          <a:lstStyle>
            <a:lvl1pPr>
              <a:defRPr/>
            </a:lvl1pPr>
          </a:lstStyle>
          <a:p>
            <a:fld id="{0E1E0576-E2AB-415E-8F87-50818C5B5F94}" type="slidenum">
              <a:rPr lang="ja-JP" altLang="en-US"/>
              <a:pPr/>
              <a:t>‹#›</a:t>
            </a:fld>
            <a:endParaRPr lang="ja-JP" altLang="en-US"/>
          </a:p>
        </p:txBody>
      </p:sp>
    </p:spTree>
    <p:extLst>
      <p:ext uri="{BB962C8B-B14F-4D97-AF65-F5344CB8AC3E}">
        <p14:creationId xmlns:p14="http://schemas.microsoft.com/office/powerpoint/2010/main" val="2894882967"/>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42"/>
            <a:ext cx="2057400" cy="5851525"/>
          </a:xfr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457200" y="274642"/>
            <a:ext cx="6019800" cy="5851525"/>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a:extLst/>
          </p:cNvPr>
          <p:cNvSpPr>
            <a:spLocks noGrp="1"/>
          </p:cNvSpPr>
          <p:nvPr>
            <p:ph type="dt" sz="half" idx="10"/>
          </p:nvPr>
        </p:nvSpPr>
        <p:spPr/>
        <p:txBody>
          <a:bodyPr/>
          <a:lstStyle>
            <a:lvl1pPr>
              <a:defRPr/>
            </a:lvl1pPr>
          </a:lstStyle>
          <a:p>
            <a:pPr>
              <a:defRPr/>
            </a:pPr>
            <a:fld id="{4230F7C5-27D2-49CA-ACFC-9323DA0B0038}" type="datetimeFigureOut">
              <a:rPr lang="ja-JP" altLang="en-US"/>
              <a:pPr>
                <a:defRPr/>
              </a:pPr>
              <a:t>2019/4/2</a:t>
            </a:fld>
            <a:endParaRPr lang="ja-JP" altLang="en-US"/>
          </a:p>
        </p:txBody>
      </p:sp>
      <p:sp>
        <p:nvSpPr>
          <p:cNvPr id="5" name="フッター プレースホルダー 4">
            <a:extLst/>
          </p:cNvPr>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a:extLst/>
          </p:cNvPr>
          <p:cNvSpPr>
            <a:spLocks noGrp="1"/>
          </p:cNvSpPr>
          <p:nvPr>
            <p:ph type="sldNum" sz="quarter" idx="12"/>
          </p:nvPr>
        </p:nvSpPr>
        <p:spPr/>
        <p:txBody>
          <a:bodyPr/>
          <a:lstStyle>
            <a:lvl1pPr>
              <a:defRPr/>
            </a:lvl1pPr>
          </a:lstStyle>
          <a:p>
            <a:fld id="{C4AA702C-B8DF-4334-93D0-AA1F9E576058}" type="slidenum">
              <a:rPr lang="ja-JP" altLang="en-US"/>
              <a:pPr/>
              <a:t>‹#›</a:t>
            </a:fld>
            <a:endParaRPr lang="ja-JP" altLang="en-US"/>
          </a:p>
        </p:txBody>
      </p:sp>
    </p:spTree>
    <p:extLst>
      <p:ext uri="{BB962C8B-B14F-4D97-AF65-F5344CB8AC3E}">
        <p14:creationId xmlns:p14="http://schemas.microsoft.com/office/powerpoint/2010/main" val="2257640508"/>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xAndClipArt">
  <p:cSld name="タイトル、テキスト、クリップ アート">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4" y="609600"/>
            <a:ext cx="7772400" cy="1143000"/>
          </a:xfrm>
        </p:spPr>
        <p:txBody>
          <a:bodyPr/>
          <a:lstStyle/>
          <a:p>
            <a:r>
              <a:rPr lang="ja-JP" altLang="en-US"/>
              <a:t>マスタ タイトルの書式設定</a:t>
            </a:r>
          </a:p>
        </p:txBody>
      </p:sp>
      <p:sp>
        <p:nvSpPr>
          <p:cNvPr id="3" name="テキスト プレースホルダ 2"/>
          <p:cNvSpPr>
            <a:spLocks noGrp="1"/>
          </p:cNvSpPr>
          <p:nvPr>
            <p:ph type="body" sz="half" idx="1"/>
          </p:nvPr>
        </p:nvSpPr>
        <p:spPr>
          <a:xfrm>
            <a:off x="685802" y="1981200"/>
            <a:ext cx="3810000" cy="4114800"/>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クリップアート プレースホルダ 3"/>
          <p:cNvSpPr>
            <a:spLocks noGrp="1"/>
          </p:cNvSpPr>
          <p:nvPr>
            <p:ph type="clipArt" sz="half" idx="2"/>
          </p:nvPr>
        </p:nvSpPr>
        <p:spPr>
          <a:xfrm>
            <a:off x="4648200" y="1981200"/>
            <a:ext cx="3810000" cy="4114800"/>
          </a:xfrm>
        </p:spPr>
        <p:txBody>
          <a:bodyPr rtlCol="0">
            <a:normAutofit/>
          </a:bodyPr>
          <a:lstStyle/>
          <a:p>
            <a:pPr lvl="0"/>
            <a:endParaRPr lang="ja-JP" altLang="en-US" noProof="0"/>
          </a:p>
        </p:txBody>
      </p:sp>
      <p:sp>
        <p:nvSpPr>
          <p:cNvPr id="5" name="日付プレースホルダ 4">
            <a:extLst/>
          </p:cNvPr>
          <p:cNvSpPr>
            <a:spLocks noGrp="1"/>
          </p:cNvSpPr>
          <p:nvPr>
            <p:ph type="dt" sz="half" idx="10"/>
          </p:nvPr>
        </p:nvSpPr>
        <p:spPr>
          <a:xfrm>
            <a:off x="685800" y="6248400"/>
            <a:ext cx="1905000" cy="457200"/>
          </a:xfrm>
        </p:spPr>
        <p:txBody>
          <a:bodyPr/>
          <a:lstStyle>
            <a:lvl1pPr>
              <a:defRPr kumimoji="0" b="1">
                <a:latin typeface="Times New Roman" pitchFamily="18" charset="0"/>
              </a:defRPr>
            </a:lvl1pPr>
          </a:lstStyle>
          <a:p>
            <a:pPr>
              <a:defRPr/>
            </a:pPr>
            <a:endParaRPr lang="en-US" altLang="ja-JP"/>
          </a:p>
        </p:txBody>
      </p:sp>
      <p:sp>
        <p:nvSpPr>
          <p:cNvPr id="6" name="フッター プレースホルダ 5">
            <a:extLst/>
          </p:cNvPr>
          <p:cNvSpPr>
            <a:spLocks noGrp="1"/>
          </p:cNvSpPr>
          <p:nvPr>
            <p:ph type="ftr" sz="quarter" idx="11"/>
          </p:nvPr>
        </p:nvSpPr>
        <p:spPr>
          <a:xfrm>
            <a:off x="3124200" y="6248400"/>
            <a:ext cx="2895600" cy="457200"/>
          </a:xfrm>
        </p:spPr>
        <p:txBody>
          <a:bodyPr/>
          <a:lstStyle>
            <a:lvl1pPr>
              <a:defRPr kumimoji="0" b="1">
                <a:latin typeface="Times New Roman" pitchFamily="18" charset="0"/>
              </a:defRPr>
            </a:lvl1pPr>
          </a:lstStyle>
          <a:p>
            <a:pPr>
              <a:defRPr/>
            </a:pPr>
            <a:endParaRPr lang="en-US" altLang="ja-JP"/>
          </a:p>
        </p:txBody>
      </p:sp>
      <p:sp>
        <p:nvSpPr>
          <p:cNvPr id="7" name="スライド番号プレースホルダ 6">
            <a:extLst/>
          </p:cNvPr>
          <p:cNvSpPr>
            <a:spLocks noGrp="1"/>
          </p:cNvSpPr>
          <p:nvPr>
            <p:ph type="sldNum" sz="quarter" idx="12"/>
          </p:nvPr>
        </p:nvSpPr>
        <p:spPr>
          <a:xfrm>
            <a:off x="6553200" y="6248400"/>
            <a:ext cx="1905000" cy="457200"/>
          </a:xfrm>
        </p:spPr>
        <p:txBody>
          <a:bodyPr/>
          <a:lstStyle>
            <a:lvl1pPr>
              <a:defRPr kumimoji="0" b="1">
                <a:latin typeface="Times New Roman" panose="02020603050405020304" pitchFamily="18" charset="0"/>
              </a:defRPr>
            </a:lvl1pPr>
          </a:lstStyle>
          <a:p>
            <a:fld id="{8BFF0188-E381-4CF3-BE73-25F5F3D61D68}" type="slidenum">
              <a:rPr lang="en-US" altLang="ja-JP"/>
              <a:pPr/>
              <a:t>‹#›</a:t>
            </a:fld>
            <a:endParaRPr lang="en-US" altLang="ja-JP"/>
          </a:p>
        </p:txBody>
      </p:sp>
    </p:spTree>
    <p:extLst>
      <p:ext uri="{BB962C8B-B14F-4D97-AF65-F5344CB8AC3E}">
        <p14:creationId xmlns:p14="http://schemas.microsoft.com/office/powerpoint/2010/main" val="3606498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6980" indent="0">
              <a:buNone/>
              <a:defRPr sz="2000" b="1"/>
            </a:lvl2pPr>
            <a:lvl3pPr marL="913960" indent="0">
              <a:buNone/>
              <a:defRPr sz="1800" b="1"/>
            </a:lvl3pPr>
            <a:lvl4pPr marL="1370940" indent="0">
              <a:buNone/>
              <a:defRPr sz="1600" b="1"/>
            </a:lvl4pPr>
            <a:lvl5pPr marL="1827921" indent="0">
              <a:buNone/>
              <a:defRPr sz="1600" b="1"/>
            </a:lvl5pPr>
            <a:lvl6pPr marL="2284901" indent="0">
              <a:buNone/>
              <a:defRPr sz="1600" b="1"/>
            </a:lvl6pPr>
            <a:lvl7pPr marL="2741884" indent="0">
              <a:buNone/>
              <a:defRPr sz="1600" b="1"/>
            </a:lvl7pPr>
            <a:lvl8pPr marL="3198864" indent="0">
              <a:buNone/>
              <a:defRPr sz="1600" b="1"/>
            </a:lvl8pPr>
            <a:lvl9pPr marL="3655844"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4645029" y="1535113"/>
            <a:ext cx="4041775" cy="639762"/>
          </a:xfrm>
        </p:spPr>
        <p:txBody>
          <a:bodyPr anchor="b"/>
          <a:lstStyle>
            <a:lvl1pPr marL="0" indent="0">
              <a:buNone/>
              <a:defRPr sz="2400" b="1"/>
            </a:lvl1pPr>
            <a:lvl2pPr marL="456980" indent="0">
              <a:buNone/>
              <a:defRPr sz="2000" b="1"/>
            </a:lvl2pPr>
            <a:lvl3pPr marL="913960" indent="0">
              <a:buNone/>
              <a:defRPr sz="1800" b="1"/>
            </a:lvl3pPr>
            <a:lvl4pPr marL="1370940" indent="0">
              <a:buNone/>
              <a:defRPr sz="1600" b="1"/>
            </a:lvl4pPr>
            <a:lvl5pPr marL="1827921" indent="0">
              <a:buNone/>
              <a:defRPr sz="1600" b="1"/>
            </a:lvl5pPr>
            <a:lvl6pPr marL="2284901" indent="0">
              <a:buNone/>
              <a:defRPr sz="1600" b="1"/>
            </a:lvl6pPr>
            <a:lvl7pPr marL="2741884" indent="0">
              <a:buNone/>
              <a:defRPr sz="1600" b="1"/>
            </a:lvl7pPr>
            <a:lvl8pPr marL="3198864" indent="0">
              <a:buNone/>
              <a:defRPr sz="1600" b="1"/>
            </a:lvl8pPr>
            <a:lvl9pPr marL="3655844"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4645029"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日付プレースホルダー 3">
            <a:extLst>
              <a:ext uri="{FF2B5EF4-FFF2-40B4-BE49-F238E27FC236}">
                <a16:creationId xmlns="" xmlns:a16="http://schemas.microsoft.com/office/drawing/2014/main" id="{6A18DA1A-FB86-420A-9EC6-88D608DE09C6}"/>
              </a:ext>
            </a:extLst>
          </p:cNvPr>
          <p:cNvSpPr>
            <a:spLocks noGrp="1"/>
          </p:cNvSpPr>
          <p:nvPr>
            <p:ph type="dt" sz="half" idx="10"/>
          </p:nvPr>
        </p:nvSpPr>
        <p:spPr/>
        <p:txBody>
          <a:bodyPr/>
          <a:lstStyle>
            <a:lvl1pPr>
              <a:defRPr/>
            </a:lvl1pPr>
          </a:lstStyle>
          <a:p>
            <a:pPr>
              <a:defRPr/>
            </a:pPr>
            <a:fld id="{D8708403-1D4D-4050-8756-8E8BF4D4E5B7}" type="datetimeFigureOut">
              <a:rPr lang="ja-JP" altLang="en-US"/>
              <a:pPr>
                <a:defRPr/>
              </a:pPr>
              <a:t>2019/4/2</a:t>
            </a:fld>
            <a:endParaRPr lang="ja-JP" altLang="en-US"/>
          </a:p>
        </p:txBody>
      </p:sp>
      <p:sp>
        <p:nvSpPr>
          <p:cNvPr id="8" name="フッター プレースホルダー 4">
            <a:extLst>
              <a:ext uri="{FF2B5EF4-FFF2-40B4-BE49-F238E27FC236}">
                <a16:creationId xmlns="" xmlns:a16="http://schemas.microsoft.com/office/drawing/2014/main" id="{62B7D38D-7D6C-440C-9FFC-6579A030532D}"/>
              </a:ext>
            </a:extLst>
          </p:cNvPr>
          <p:cNvSpPr>
            <a:spLocks noGrp="1"/>
          </p:cNvSpPr>
          <p:nvPr>
            <p:ph type="ftr" sz="quarter" idx="11"/>
          </p:nvPr>
        </p:nvSpPr>
        <p:spPr/>
        <p:txBody>
          <a:bodyPr/>
          <a:lstStyle>
            <a:lvl1pPr>
              <a:defRPr/>
            </a:lvl1pPr>
          </a:lstStyle>
          <a:p>
            <a:pPr>
              <a:defRPr/>
            </a:pPr>
            <a:endParaRPr lang="ja-JP" altLang="en-US"/>
          </a:p>
        </p:txBody>
      </p:sp>
      <p:sp>
        <p:nvSpPr>
          <p:cNvPr id="9" name="スライド番号プレースホルダー 5">
            <a:extLst>
              <a:ext uri="{FF2B5EF4-FFF2-40B4-BE49-F238E27FC236}">
                <a16:creationId xmlns="" xmlns:a16="http://schemas.microsoft.com/office/drawing/2014/main" id="{4E7AF2BA-F2BF-4D5B-9CCC-BEB1C58692C3}"/>
              </a:ext>
            </a:extLst>
          </p:cNvPr>
          <p:cNvSpPr>
            <a:spLocks noGrp="1"/>
          </p:cNvSpPr>
          <p:nvPr>
            <p:ph type="sldNum" sz="quarter" idx="12"/>
          </p:nvPr>
        </p:nvSpPr>
        <p:spPr/>
        <p:txBody>
          <a:bodyPr/>
          <a:lstStyle>
            <a:lvl1pPr>
              <a:defRPr/>
            </a:lvl1pPr>
          </a:lstStyle>
          <a:p>
            <a:pPr>
              <a:defRPr/>
            </a:pPr>
            <a:fld id="{31F6590E-DAE4-404B-A295-CD1F41D3A419}" type="slidenum">
              <a:rPr lang="ja-JP" altLang="en-US"/>
              <a:pPr>
                <a:defRPr/>
              </a:pPr>
              <a:t>‹#›</a:t>
            </a:fld>
            <a:endParaRPr lang="ja-JP" altLang="en-US"/>
          </a:p>
        </p:txBody>
      </p:sp>
    </p:spTree>
    <p:extLst>
      <p:ext uri="{BB962C8B-B14F-4D97-AF65-F5344CB8AC3E}">
        <p14:creationId xmlns:p14="http://schemas.microsoft.com/office/powerpoint/2010/main" val="36316860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日付プレースホルダー 3">
            <a:extLst>
              <a:ext uri="{FF2B5EF4-FFF2-40B4-BE49-F238E27FC236}">
                <a16:creationId xmlns="" xmlns:a16="http://schemas.microsoft.com/office/drawing/2014/main" id="{4A6715BB-7A39-4951-B80E-76E33B18E743}"/>
              </a:ext>
            </a:extLst>
          </p:cNvPr>
          <p:cNvSpPr>
            <a:spLocks noGrp="1"/>
          </p:cNvSpPr>
          <p:nvPr>
            <p:ph type="dt" sz="half" idx="10"/>
          </p:nvPr>
        </p:nvSpPr>
        <p:spPr/>
        <p:txBody>
          <a:bodyPr/>
          <a:lstStyle>
            <a:lvl1pPr>
              <a:defRPr/>
            </a:lvl1pPr>
          </a:lstStyle>
          <a:p>
            <a:pPr>
              <a:defRPr/>
            </a:pPr>
            <a:fld id="{E028F65C-0E2E-4362-8E26-37D876872779}" type="datetimeFigureOut">
              <a:rPr lang="ja-JP" altLang="en-US"/>
              <a:pPr>
                <a:defRPr/>
              </a:pPr>
              <a:t>2019/4/2</a:t>
            </a:fld>
            <a:endParaRPr lang="ja-JP" altLang="en-US"/>
          </a:p>
        </p:txBody>
      </p:sp>
      <p:sp>
        <p:nvSpPr>
          <p:cNvPr id="4" name="フッター プレースホルダー 4">
            <a:extLst>
              <a:ext uri="{FF2B5EF4-FFF2-40B4-BE49-F238E27FC236}">
                <a16:creationId xmlns="" xmlns:a16="http://schemas.microsoft.com/office/drawing/2014/main" id="{6E26D6DE-9A89-4083-9B10-7123EC2CBCCA}"/>
              </a:ext>
            </a:extLst>
          </p:cNvPr>
          <p:cNvSpPr>
            <a:spLocks noGrp="1"/>
          </p:cNvSpPr>
          <p:nvPr>
            <p:ph type="ftr" sz="quarter" idx="11"/>
          </p:nvPr>
        </p:nvSpPr>
        <p:spPr/>
        <p:txBody>
          <a:bodyPr/>
          <a:lstStyle>
            <a:lvl1pPr>
              <a:defRPr/>
            </a:lvl1pPr>
          </a:lstStyle>
          <a:p>
            <a:pPr>
              <a:defRPr/>
            </a:pPr>
            <a:endParaRPr lang="ja-JP" altLang="en-US"/>
          </a:p>
        </p:txBody>
      </p:sp>
      <p:sp>
        <p:nvSpPr>
          <p:cNvPr id="5" name="スライド番号プレースホルダー 5">
            <a:extLst>
              <a:ext uri="{FF2B5EF4-FFF2-40B4-BE49-F238E27FC236}">
                <a16:creationId xmlns="" xmlns:a16="http://schemas.microsoft.com/office/drawing/2014/main" id="{85703EB9-45A9-4253-9B5D-0289EDD43ACC}"/>
              </a:ext>
            </a:extLst>
          </p:cNvPr>
          <p:cNvSpPr>
            <a:spLocks noGrp="1"/>
          </p:cNvSpPr>
          <p:nvPr>
            <p:ph type="sldNum" sz="quarter" idx="12"/>
          </p:nvPr>
        </p:nvSpPr>
        <p:spPr/>
        <p:txBody>
          <a:bodyPr/>
          <a:lstStyle>
            <a:lvl1pPr>
              <a:defRPr/>
            </a:lvl1pPr>
          </a:lstStyle>
          <a:p>
            <a:pPr>
              <a:defRPr/>
            </a:pPr>
            <a:fld id="{38808F9B-6C43-485E-A1C6-8C0946DA7EDE}" type="slidenum">
              <a:rPr lang="ja-JP" altLang="en-US"/>
              <a:pPr>
                <a:defRPr/>
              </a:pPr>
              <a:t>‹#›</a:t>
            </a:fld>
            <a:endParaRPr lang="ja-JP" altLang="en-US"/>
          </a:p>
        </p:txBody>
      </p:sp>
    </p:spTree>
    <p:extLst>
      <p:ext uri="{BB962C8B-B14F-4D97-AF65-F5344CB8AC3E}">
        <p14:creationId xmlns:p14="http://schemas.microsoft.com/office/powerpoint/2010/main" val="14350928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3">
            <a:extLst>
              <a:ext uri="{FF2B5EF4-FFF2-40B4-BE49-F238E27FC236}">
                <a16:creationId xmlns="" xmlns:a16="http://schemas.microsoft.com/office/drawing/2014/main" id="{417D914F-4E94-4340-8BF8-B14A1999532D}"/>
              </a:ext>
            </a:extLst>
          </p:cNvPr>
          <p:cNvSpPr>
            <a:spLocks noGrp="1"/>
          </p:cNvSpPr>
          <p:nvPr>
            <p:ph type="dt" sz="half" idx="10"/>
          </p:nvPr>
        </p:nvSpPr>
        <p:spPr/>
        <p:txBody>
          <a:bodyPr/>
          <a:lstStyle>
            <a:lvl1pPr>
              <a:defRPr/>
            </a:lvl1pPr>
          </a:lstStyle>
          <a:p>
            <a:pPr>
              <a:defRPr/>
            </a:pPr>
            <a:fld id="{730940D2-278B-4586-9E19-2BC822423187}" type="datetimeFigureOut">
              <a:rPr lang="ja-JP" altLang="en-US"/>
              <a:pPr>
                <a:defRPr/>
              </a:pPr>
              <a:t>2019/4/2</a:t>
            </a:fld>
            <a:endParaRPr lang="ja-JP" altLang="en-US"/>
          </a:p>
        </p:txBody>
      </p:sp>
      <p:sp>
        <p:nvSpPr>
          <p:cNvPr id="3" name="フッター プレースホルダー 4">
            <a:extLst>
              <a:ext uri="{FF2B5EF4-FFF2-40B4-BE49-F238E27FC236}">
                <a16:creationId xmlns="" xmlns:a16="http://schemas.microsoft.com/office/drawing/2014/main" id="{3911A5BE-43ED-4FDF-9F8D-0B4DD58CBDA3}"/>
              </a:ext>
            </a:extLst>
          </p:cNvPr>
          <p:cNvSpPr>
            <a:spLocks noGrp="1"/>
          </p:cNvSpPr>
          <p:nvPr>
            <p:ph type="ftr" sz="quarter" idx="11"/>
          </p:nvPr>
        </p:nvSpPr>
        <p:spPr/>
        <p:txBody>
          <a:bodyPr/>
          <a:lstStyle>
            <a:lvl1pPr>
              <a:defRPr/>
            </a:lvl1pPr>
          </a:lstStyle>
          <a:p>
            <a:pPr>
              <a:defRPr/>
            </a:pPr>
            <a:endParaRPr lang="ja-JP" altLang="en-US"/>
          </a:p>
        </p:txBody>
      </p:sp>
      <p:sp>
        <p:nvSpPr>
          <p:cNvPr id="4" name="スライド番号プレースホルダー 5">
            <a:extLst>
              <a:ext uri="{FF2B5EF4-FFF2-40B4-BE49-F238E27FC236}">
                <a16:creationId xmlns="" xmlns:a16="http://schemas.microsoft.com/office/drawing/2014/main" id="{5597CD9D-033F-439C-B5FF-36F829C5568F}"/>
              </a:ext>
            </a:extLst>
          </p:cNvPr>
          <p:cNvSpPr>
            <a:spLocks noGrp="1"/>
          </p:cNvSpPr>
          <p:nvPr>
            <p:ph type="sldNum" sz="quarter" idx="12"/>
          </p:nvPr>
        </p:nvSpPr>
        <p:spPr/>
        <p:txBody>
          <a:bodyPr/>
          <a:lstStyle>
            <a:lvl1pPr>
              <a:defRPr/>
            </a:lvl1pPr>
          </a:lstStyle>
          <a:p>
            <a:pPr>
              <a:defRPr/>
            </a:pPr>
            <a:fld id="{A3CC51F9-8CFB-4212-A512-5B18F8E4CE6D}" type="slidenum">
              <a:rPr lang="ja-JP" altLang="en-US"/>
              <a:pPr>
                <a:defRPr/>
              </a:pPr>
              <a:t>‹#›</a:t>
            </a:fld>
            <a:endParaRPr lang="ja-JP" altLang="en-US"/>
          </a:p>
        </p:txBody>
      </p:sp>
    </p:spTree>
    <p:extLst>
      <p:ext uri="{BB962C8B-B14F-4D97-AF65-F5344CB8AC3E}">
        <p14:creationId xmlns:p14="http://schemas.microsoft.com/office/powerpoint/2010/main" val="8582402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1" y="273050"/>
            <a:ext cx="3008313" cy="1162050"/>
          </a:xfrm>
        </p:spPr>
        <p:txBody>
          <a:bodyPr anchor="b"/>
          <a:lstStyle>
            <a:lvl1pPr algn="l">
              <a:defRPr sz="2000" b="1"/>
            </a:lvl1pPr>
          </a:lstStyle>
          <a:p>
            <a:r>
              <a:rPr lang="ja-JP" altLang="en-US"/>
              <a:t>マスター タイトルの書式設定</a:t>
            </a:r>
          </a:p>
        </p:txBody>
      </p:sp>
      <p:sp>
        <p:nvSpPr>
          <p:cNvPr id="3" name="コンテンツ プレースホルダー 2"/>
          <p:cNvSpPr>
            <a:spLocks noGrp="1"/>
          </p:cNvSpPr>
          <p:nvPr>
            <p:ph idx="1"/>
          </p:nvPr>
        </p:nvSpPr>
        <p:spPr>
          <a:xfrm>
            <a:off x="3575050" y="273051"/>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457201" y="1435101"/>
            <a:ext cx="3008313" cy="4691063"/>
          </a:xfrm>
        </p:spPr>
        <p:txBody>
          <a:bodyPr/>
          <a:lstStyle>
            <a:lvl1pPr marL="0" indent="0">
              <a:buNone/>
              <a:defRPr sz="1400"/>
            </a:lvl1pPr>
            <a:lvl2pPr marL="456980" indent="0">
              <a:buNone/>
              <a:defRPr sz="1200"/>
            </a:lvl2pPr>
            <a:lvl3pPr marL="913960" indent="0">
              <a:buNone/>
              <a:defRPr sz="1000"/>
            </a:lvl3pPr>
            <a:lvl4pPr marL="1370940" indent="0">
              <a:buNone/>
              <a:defRPr sz="900"/>
            </a:lvl4pPr>
            <a:lvl5pPr marL="1827921" indent="0">
              <a:buNone/>
              <a:defRPr sz="900"/>
            </a:lvl5pPr>
            <a:lvl6pPr marL="2284901" indent="0">
              <a:buNone/>
              <a:defRPr sz="900"/>
            </a:lvl6pPr>
            <a:lvl7pPr marL="2741884" indent="0">
              <a:buNone/>
              <a:defRPr sz="900"/>
            </a:lvl7pPr>
            <a:lvl8pPr marL="3198864" indent="0">
              <a:buNone/>
              <a:defRPr sz="900"/>
            </a:lvl8pPr>
            <a:lvl9pPr marL="3655844" indent="0">
              <a:buNone/>
              <a:defRPr sz="900"/>
            </a:lvl9pPr>
          </a:lstStyle>
          <a:p>
            <a:pPr lvl="0"/>
            <a:r>
              <a:rPr lang="ja-JP" altLang="en-US"/>
              <a:t>マスター テキストの書式設定</a:t>
            </a:r>
          </a:p>
        </p:txBody>
      </p:sp>
      <p:sp>
        <p:nvSpPr>
          <p:cNvPr id="5" name="日付プレースホルダー 3">
            <a:extLst>
              <a:ext uri="{FF2B5EF4-FFF2-40B4-BE49-F238E27FC236}">
                <a16:creationId xmlns="" xmlns:a16="http://schemas.microsoft.com/office/drawing/2014/main" id="{80A3445F-7B3A-4E3F-9469-75802E40CD5B}"/>
              </a:ext>
            </a:extLst>
          </p:cNvPr>
          <p:cNvSpPr>
            <a:spLocks noGrp="1"/>
          </p:cNvSpPr>
          <p:nvPr>
            <p:ph type="dt" sz="half" idx="10"/>
          </p:nvPr>
        </p:nvSpPr>
        <p:spPr/>
        <p:txBody>
          <a:bodyPr/>
          <a:lstStyle>
            <a:lvl1pPr>
              <a:defRPr/>
            </a:lvl1pPr>
          </a:lstStyle>
          <a:p>
            <a:pPr>
              <a:defRPr/>
            </a:pPr>
            <a:fld id="{4AB97137-BB9E-491E-8B92-448D0CB09639}" type="datetimeFigureOut">
              <a:rPr lang="ja-JP" altLang="en-US"/>
              <a:pPr>
                <a:defRPr/>
              </a:pPr>
              <a:t>2019/4/2</a:t>
            </a:fld>
            <a:endParaRPr lang="ja-JP" altLang="en-US"/>
          </a:p>
        </p:txBody>
      </p:sp>
      <p:sp>
        <p:nvSpPr>
          <p:cNvPr id="6" name="フッター プレースホルダー 4">
            <a:extLst>
              <a:ext uri="{FF2B5EF4-FFF2-40B4-BE49-F238E27FC236}">
                <a16:creationId xmlns="" xmlns:a16="http://schemas.microsoft.com/office/drawing/2014/main" id="{4AF46F1B-7F29-4421-BE60-D5971EB124B6}"/>
              </a:ext>
            </a:extLst>
          </p:cNvPr>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ー 5">
            <a:extLst>
              <a:ext uri="{FF2B5EF4-FFF2-40B4-BE49-F238E27FC236}">
                <a16:creationId xmlns="" xmlns:a16="http://schemas.microsoft.com/office/drawing/2014/main" id="{8326D024-677D-4E4F-B58B-52B3A791027E}"/>
              </a:ext>
            </a:extLst>
          </p:cNvPr>
          <p:cNvSpPr>
            <a:spLocks noGrp="1"/>
          </p:cNvSpPr>
          <p:nvPr>
            <p:ph type="sldNum" sz="quarter" idx="12"/>
          </p:nvPr>
        </p:nvSpPr>
        <p:spPr/>
        <p:txBody>
          <a:bodyPr/>
          <a:lstStyle>
            <a:lvl1pPr>
              <a:defRPr/>
            </a:lvl1pPr>
          </a:lstStyle>
          <a:p>
            <a:pPr>
              <a:defRPr/>
            </a:pPr>
            <a:fld id="{783446D4-1FF1-4B51-B177-0CB484B8BD7E}" type="slidenum">
              <a:rPr lang="ja-JP" altLang="en-US"/>
              <a:pPr>
                <a:defRPr/>
              </a:pPr>
              <a:t>‹#›</a:t>
            </a:fld>
            <a:endParaRPr lang="ja-JP" altLang="en-US"/>
          </a:p>
        </p:txBody>
      </p:sp>
    </p:spTree>
    <p:extLst>
      <p:ext uri="{BB962C8B-B14F-4D97-AF65-F5344CB8AC3E}">
        <p14:creationId xmlns:p14="http://schemas.microsoft.com/office/powerpoint/2010/main" val="8061080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rtlCol="0">
            <a:normAutofit/>
          </a:bodyPr>
          <a:lstStyle>
            <a:lvl1pPr marL="0" indent="0">
              <a:buNone/>
              <a:defRPr sz="3200"/>
            </a:lvl1pPr>
            <a:lvl2pPr marL="456980" indent="0">
              <a:buNone/>
              <a:defRPr sz="2800"/>
            </a:lvl2pPr>
            <a:lvl3pPr marL="913960" indent="0">
              <a:buNone/>
              <a:defRPr sz="2400"/>
            </a:lvl3pPr>
            <a:lvl4pPr marL="1370940" indent="0">
              <a:buNone/>
              <a:defRPr sz="2000"/>
            </a:lvl4pPr>
            <a:lvl5pPr marL="1827921" indent="0">
              <a:buNone/>
              <a:defRPr sz="2000"/>
            </a:lvl5pPr>
            <a:lvl6pPr marL="2284901" indent="0">
              <a:buNone/>
              <a:defRPr sz="2000"/>
            </a:lvl6pPr>
            <a:lvl7pPr marL="2741884" indent="0">
              <a:buNone/>
              <a:defRPr sz="2000"/>
            </a:lvl7pPr>
            <a:lvl8pPr marL="3198864" indent="0">
              <a:buNone/>
              <a:defRPr sz="2000"/>
            </a:lvl8pPr>
            <a:lvl9pPr marL="3655844" indent="0">
              <a:buNone/>
              <a:defRPr sz="2000"/>
            </a:lvl9pPr>
          </a:lstStyle>
          <a:p>
            <a:pPr lvl="0"/>
            <a:endParaRPr lang="ja-JP" altLang="en-US" noProof="0"/>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6980" indent="0">
              <a:buNone/>
              <a:defRPr sz="1200"/>
            </a:lvl2pPr>
            <a:lvl3pPr marL="913960" indent="0">
              <a:buNone/>
              <a:defRPr sz="1000"/>
            </a:lvl3pPr>
            <a:lvl4pPr marL="1370940" indent="0">
              <a:buNone/>
              <a:defRPr sz="900"/>
            </a:lvl4pPr>
            <a:lvl5pPr marL="1827921" indent="0">
              <a:buNone/>
              <a:defRPr sz="900"/>
            </a:lvl5pPr>
            <a:lvl6pPr marL="2284901" indent="0">
              <a:buNone/>
              <a:defRPr sz="900"/>
            </a:lvl6pPr>
            <a:lvl7pPr marL="2741884" indent="0">
              <a:buNone/>
              <a:defRPr sz="900"/>
            </a:lvl7pPr>
            <a:lvl8pPr marL="3198864" indent="0">
              <a:buNone/>
              <a:defRPr sz="900"/>
            </a:lvl8pPr>
            <a:lvl9pPr marL="3655844" indent="0">
              <a:buNone/>
              <a:defRPr sz="900"/>
            </a:lvl9pPr>
          </a:lstStyle>
          <a:p>
            <a:pPr lvl="0"/>
            <a:r>
              <a:rPr lang="ja-JP" altLang="en-US"/>
              <a:t>マスター テキストの書式設定</a:t>
            </a:r>
          </a:p>
        </p:txBody>
      </p:sp>
      <p:sp>
        <p:nvSpPr>
          <p:cNvPr id="5" name="日付プレースホルダー 3">
            <a:extLst>
              <a:ext uri="{FF2B5EF4-FFF2-40B4-BE49-F238E27FC236}">
                <a16:creationId xmlns="" xmlns:a16="http://schemas.microsoft.com/office/drawing/2014/main" id="{A1389E6B-2872-4315-9D7F-729CEABAA2FA}"/>
              </a:ext>
            </a:extLst>
          </p:cNvPr>
          <p:cNvSpPr>
            <a:spLocks noGrp="1"/>
          </p:cNvSpPr>
          <p:nvPr>
            <p:ph type="dt" sz="half" idx="10"/>
          </p:nvPr>
        </p:nvSpPr>
        <p:spPr/>
        <p:txBody>
          <a:bodyPr/>
          <a:lstStyle>
            <a:lvl1pPr>
              <a:defRPr/>
            </a:lvl1pPr>
          </a:lstStyle>
          <a:p>
            <a:pPr>
              <a:defRPr/>
            </a:pPr>
            <a:fld id="{5FDB2D5A-3524-4687-AD11-A28AB254F9A1}" type="datetimeFigureOut">
              <a:rPr lang="ja-JP" altLang="en-US"/>
              <a:pPr>
                <a:defRPr/>
              </a:pPr>
              <a:t>2019/4/2</a:t>
            </a:fld>
            <a:endParaRPr lang="ja-JP" altLang="en-US"/>
          </a:p>
        </p:txBody>
      </p:sp>
      <p:sp>
        <p:nvSpPr>
          <p:cNvPr id="6" name="フッター プレースホルダー 4">
            <a:extLst>
              <a:ext uri="{FF2B5EF4-FFF2-40B4-BE49-F238E27FC236}">
                <a16:creationId xmlns="" xmlns:a16="http://schemas.microsoft.com/office/drawing/2014/main" id="{4DE37EFE-F6DC-4E00-909C-C1E186E2C9D6}"/>
              </a:ext>
            </a:extLst>
          </p:cNvPr>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ー 5">
            <a:extLst>
              <a:ext uri="{FF2B5EF4-FFF2-40B4-BE49-F238E27FC236}">
                <a16:creationId xmlns="" xmlns:a16="http://schemas.microsoft.com/office/drawing/2014/main" id="{0B5B45A5-632B-4E6C-8E54-6E7C35ADE441}"/>
              </a:ext>
            </a:extLst>
          </p:cNvPr>
          <p:cNvSpPr>
            <a:spLocks noGrp="1"/>
          </p:cNvSpPr>
          <p:nvPr>
            <p:ph type="sldNum" sz="quarter" idx="12"/>
          </p:nvPr>
        </p:nvSpPr>
        <p:spPr/>
        <p:txBody>
          <a:bodyPr/>
          <a:lstStyle>
            <a:lvl1pPr>
              <a:defRPr/>
            </a:lvl1pPr>
          </a:lstStyle>
          <a:p>
            <a:pPr>
              <a:defRPr/>
            </a:pPr>
            <a:fld id="{0F350907-C80D-47DE-B23B-613C4C0C0F5A}" type="slidenum">
              <a:rPr lang="ja-JP" altLang="en-US"/>
              <a:pPr>
                <a:defRPr/>
              </a:pPr>
              <a:t>‹#›</a:t>
            </a:fld>
            <a:endParaRPr lang="ja-JP" altLang="en-US"/>
          </a:p>
        </p:txBody>
      </p:sp>
    </p:spTree>
    <p:extLst>
      <p:ext uri="{BB962C8B-B14F-4D97-AF65-F5344CB8AC3E}">
        <p14:creationId xmlns:p14="http://schemas.microsoft.com/office/powerpoint/2010/main" val="10436734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2.xml"/><Relationship Id="rId13" Type="http://schemas.openxmlformats.org/officeDocument/2006/relationships/theme" Target="../theme/theme3.xml"/><Relationship Id="rId3" Type="http://schemas.openxmlformats.org/officeDocument/2006/relationships/slideLayout" Target="../slideLayouts/slideLayout27.xml"/><Relationship Id="rId7" Type="http://schemas.openxmlformats.org/officeDocument/2006/relationships/slideLayout" Target="../slideLayouts/slideLayout31.xml"/><Relationship Id="rId12" Type="http://schemas.openxmlformats.org/officeDocument/2006/relationships/slideLayout" Target="../slideLayouts/slideLayout36.xml"/><Relationship Id="rId2" Type="http://schemas.openxmlformats.org/officeDocument/2006/relationships/slideLayout" Target="../slideLayouts/slideLayout26.xml"/><Relationship Id="rId1" Type="http://schemas.openxmlformats.org/officeDocument/2006/relationships/slideLayout" Target="../slideLayouts/slideLayout25.xml"/><Relationship Id="rId6" Type="http://schemas.openxmlformats.org/officeDocument/2006/relationships/slideLayout" Target="../slideLayouts/slideLayout30.xml"/><Relationship Id="rId11" Type="http://schemas.openxmlformats.org/officeDocument/2006/relationships/slideLayout" Target="../slideLayouts/slideLayout35.xml"/><Relationship Id="rId5" Type="http://schemas.openxmlformats.org/officeDocument/2006/relationships/slideLayout" Target="../slideLayouts/slideLayout29.xml"/><Relationship Id="rId10" Type="http://schemas.openxmlformats.org/officeDocument/2006/relationships/slideLayout" Target="../slideLayouts/slideLayout34.xml"/><Relationship Id="rId4" Type="http://schemas.openxmlformats.org/officeDocument/2006/relationships/slideLayout" Target="../slideLayouts/slideLayout28.xml"/><Relationship Id="rId9" Type="http://schemas.openxmlformats.org/officeDocument/2006/relationships/slideLayout" Target="../slideLayouts/slideLayout33.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4.xml"/><Relationship Id="rId13" Type="http://schemas.openxmlformats.org/officeDocument/2006/relationships/theme" Target="../theme/theme4.xml"/><Relationship Id="rId3" Type="http://schemas.openxmlformats.org/officeDocument/2006/relationships/slideLayout" Target="../slideLayouts/slideLayout39.xml"/><Relationship Id="rId7" Type="http://schemas.openxmlformats.org/officeDocument/2006/relationships/slideLayout" Target="../slideLayouts/slideLayout43.xml"/><Relationship Id="rId12" Type="http://schemas.openxmlformats.org/officeDocument/2006/relationships/slideLayout" Target="../slideLayouts/slideLayout48.xml"/><Relationship Id="rId2" Type="http://schemas.openxmlformats.org/officeDocument/2006/relationships/slideLayout" Target="../slideLayouts/slideLayout38.xml"/><Relationship Id="rId1" Type="http://schemas.openxmlformats.org/officeDocument/2006/relationships/slideLayout" Target="../slideLayouts/slideLayout37.xml"/><Relationship Id="rId6" Type="http://schemas.openxmlformats.org/officeDocument/2006/relationships/slideLayout" Target="../slideLayouts/slideLayout42.xml"/><Relationship Id="rId11" Type="http://schemas.openxmlformats.org/officeDocument/2006/relationships/slideLayout" Target="../slideLayouts/slideLayout47.xml"/><Relationship Id="rId5" Type="http://schemas.openxmlformats.org/officeDocument/2006/relationships/slideLayout" Target="../slideLayouts/slideLayout41.xml"/><Relationship Id="rId10" Type="http://schemas.openxmlformats.org/officeDocument/2006/relationships/slideLayout" Target="../slideLayouts/slideLayout46.xml"/><Relationship Id="rId4" Type="http://schemas.openxmlformats.org/officeDocument/2006/relationships/slideLayout" Target="../slideLayouts/slideLayout40.xml"/><Relationship Id="rId9" Type="http://schemas.openxmlformats.org/officeDocument/2006/relationships/slideLayout" Target="../slideLayouts/slideLayout4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タイトル プレースホルダー 1">
            <a:extLst>
              <a:ext uri="{FF2B5EF4-FFF2-40B4-BE49-F238E27FC236}">
                <a16:creationId xmlns="" xmlns:a16="http://schemas.microsoft.com/office/drawing/2014/main" id="{985D3758-95D3-436B-9623-723A4D051ADC}"/>
              </a:ext>
            </a:extLst>
          </p:cNvPr>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396" tIns="45700" rIns="91396" bIns="45700" numCol="1" anchor="ctr" anchorCtr="0" compatLnSpc="1">
            <a:prstTxWarp prst="textNoShape">
              <a:avLst/>
            </a:prstTxWarp>
          </a:bodyPr>
          <a:lstStyle/>
          <a:p>
            <a:pPr lvl="0"/>
            <a:r>
              <a:rPr lang="ja-JP" altLang="en-US"/>
              <a:t>マスター タイトルの書式設定</a:t>
            </a:r>
          </a:p>
        </p:txBody>
      </p:sp>
      <p:sp>
        <p:nvSpPr>
          <p:cNvPr id="1027" name="テキスト プレースホルダー 2">
            <a:extLst>
              <a:ext uri="{FF2B5EF4-FFF2-40B4-BE49-F238E27FC236}">
                <a16:creationId xmlns="" xmlns:a16="http://schemas.microsoft.com/office/drawing/2014/main" id="{EE41D8A4-4896-4853-A7A6-E3FBF95730F0}"/>
              </a:ext>
            </a:extLst>
          </p:cNvPr>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396" tIns="45700" rIns="91396" bIns="45700" numCol="1" anchor="t" anchorCtr="0" compatLnSpc="1">
            <a:prstTxWarp prst="textNoShape">
              <a:avLst/>
            </a:prstTxWarp>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a:extLst>
              <a:ext uri="{FF2B5EF4-FFF2-40B4-BE49-F238E27FC236}">
                <a16:creationId xmlns="" xmlns:a16="http://schemas.microsoft.com/office/drawing/2014/main" id="{0A7DCBAF-2F59-4652-B056-CC7B67932AB7}"/>
              </a:ext>
            </a:extLst>
          </p:cNvPr>
          <p:cNvSpPr>
            <a:spLocks noGrp="1"/>
          </p:cNvSpPr>
          <p:nvPr>
            <p:ph type="dt" sz="half" idx="2"/>
          </p:nvPr>
        </p:nvSpPr>
        <p:spPr>
          <a:xfrm>
            <a:off x="457200" y="6356350"/>
            <a:ext cx="2133600" cy="365125"/>
          </a:xfrm>
          <a:prstGeom prst="rect">
            <a:avLst/>
          </a:prstGeom>
        </p:spPr>
        <p:txBody>
          <a:bodyPr vert="horz" lIns="91396" tIns="45700" rIns="91396" bIns="45700" rtlCol="0" anchor="ctr"/>
          <a:lstStyle>
            <a:lvl1pPr algn="l" eaLnBrk="1" fontAlgn="auto" hangingPunct="1">
              <a:spcBef>
                <a:spcPts val="0"/>
              </a:spcBef>
              <a:spcAft>
                <a:spcPts val="0"/>
              </a:spcAft>
              <a:defRPr sz="1200">
                <a:solidFill>
                  <a:prstClr val="black">
                    <a:tint val="75000"/>
                  </a:prstClr>
                </a:solidFill>
                <a:latin typeface="+mn-lt"/>
                <a:ea typeface="+mn-ea"/>
              </a:defRPr>
            </a:lvl1pPr>
          </a:lstStyle>
          <a:p>
            <a:pPr>
              <a:defRPr/>
            </a:pPr>
            <a:fld id="{74FE2AB0-8D3F-417C-AD81-67B6B7D50D30}" type="datetimeFigureOut">
              <a:rPr lang="ja-JP" altLang="en-US"/>
              <a:pPr>
                <a:defRPr/>
              </a:pPr>
              <a:t>2019/4/2</a:t>
            </a:fld>
            <a:endParaRPr lang="ja-JP" altLang="en-US"/>
          </a:p>
        </p:txBody>
      </p:sp>
      <p:sp>
        <p:nvSpPr>
          <p:cNvPr id="5" name="フッター プレースホルダー 4">
            <a:extLst>
              <a:ext uri="{FF2B5EF4-FFF2-40B4-BE49-F238E27FC236}">
                <a16:creationId xmlns="" xmlns:a16="http://schemas.microsoft.com/office/drawing/2014/main" id="{8B7B8660-5578-4452-9DD5-4010A5C00F33}"/>
              </a:ext>
            </a:extLst>
          </p:cNvPr>
          <p:cNvSpPr>
            <a:spLocks noGrp="1"/>
          </p:cNvSpPr>
          <p:nvPr>
            <p:ph type="ftr" sz="quarter" idx="3"/>
          </p:nvPr>
        </p:nvSpPr>
        <p:spPr>
          <a:xfrm>
            <a:off x="3124200" y="6356350"/>
            <a:ext cx="2895600" cy="365125"/>
          </a:xfrm>
          <a:prstGeom prst="rect">
            <a:avLst/>
          </a:prstGeom>
        </p:spPr>
        <p:txBody>
          <a:bodyPr vert="horz" lIns="91396" tIns="45700" rIns="91396" bIns="45700" rtlCol="0" anchor="ctr"/>
          <a:lstStyle>
            <a:lvl1pPr algn="ctr" eaLnBrk="1" fontAlgn="auto" hangingPunct="1">
              <a:spcBef>
                <a:spcPts val="0"/>
              </a:spcBef>
              <a:spcAft>
                <a:spcPts val="0"/>
              </a:spcAft>
              <a:defRPr sz="1200">
                <a:solidFill>
                  <a:prstClr val="black">
                    <a:tint val="75000"/>
                  </a:prstClr>
                </a:solidFill>
                <a:latin typeface="+mn-lt"/>
                <a:ea typeface="+mn-ea"/>
              </a:defRPr>
            </a:lvl1pPr>
          </a:lstStyle>
          <a:p>
            <a:pPr>
              <a:defRPr/>
            </a:pPr>
            <a:endParaRPr lang="ja-JP" altLang="en-US"/>
          </a:p>
        </p:txBody>
      </p:sp>
      <p:sp>
        <p:nvSpPr>
          <p:cNvPr id="6" name="スライド番号プレースホルダー 5">
            <a:extLst>
              <a:ext uri="{FF2B5EF4-FFF2-40B4-BE49-F238E27FC236}">
                <a16:creationId xmlns="" xmlns:a16="http://schemas.microsoft.com/office/drawing/2014/main" id="{2E6BCC70-CD95-400C-879B-D02ED95AC870}"/>
              </a:ext>
            </a:extLst>
          </p:cNvPr>
          <p:cNvSpPr>
            <a:spLocks noGrp="1"/>
          </p:cNvSpPr>
          <p:nvPr>
            <p:ph type="sldNum" sz="quarter" idx="4"/>
          </p:nvPr>
        </p:nvSpPr>
        <p:spPr>
          <a:xfrm>
            <a:off x="6553200" y="6356350"/>
            <a:ext cx="2133600" cy="365125"/>
          </a:xfrm>
          <a:prstGeom prst="rect">
            <a:avLst/>
          </a:prstGeom>
        </p:spPr>
        <p:txBody>
          <a:bodyPr vert="horz" wrap="square" lIns="91396" tIns="45700" rIns="91396" bIns="45700" numCol="1" anchor="ctr" anchorCtr="0" compatLnSpc="1">
            <a:prstTxWarp prst="textNoShape">
              <a:avLst/>
            </a:prstTxWarp>
          </a:bodyPr>
          <a:lstStyle>
            <a:lvl1pPr algn="r" eaLnBrk="1" hangingPunct="1">
              <a:defRPr sz="1200">
                <a:solidFill>
                  <a:srgbClr val="898989"/>
                </a:solidFill>
              </a:defRPr>
            </a:lvl1pPr>
          </a:lstStyle>
          <a:p>
            <a:pPr>
              <a:defRPr/>
            </a:pPr>
            <a:fld id="{5C182144-3AC1-468E-8EC3-3046FBD73AFD}"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sldLayoutIdLst>
    <p:sldLayoutId id="2147497121" r:id="rId1"/>
    <p:sldLayoutId id="2147497122" r:id="rId2"/>
    <p:sldLayoutId id="2147497123" r:id="rId3"/>
    <p:sldLayoutId id="2147497124" r:id="rId4"/>
    <p:sldLayoutId id="2147497125" r:id="rId5"/>
    <p:sldLayoutId id="2147497126" r:id="rId6"/>
    <p:sldLayoutId id="2147497127" r:id="rId7"/>
    <p:sldLayoutId id="2147497128" r:id="rId8"/>
    <p:sldLayoutId id="2147497129" r:id="rId9"/>
    <p:sldLayoutId id="2147497130" r:id="rId10"/>
    <p:sldLayoutId id="2147497131" r:id="rId11"/>
    <p:sldLayoutId id="2147497132" r:id="rId12"/>
  </p:sldLayoutIdLst>
  <p:txStyles>
    <p:title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2pPr>
      <a:lvl3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3pPr>
      <a:lvl4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4pPr>
      <a:lvl5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5pPr>
      <a:lvl6pPr marL="456980" algn="ctr" rtl="0" fontAlgn="base">
        <a:spcBef>
          <a:spcPct val="0"/>
        </a:spcBef>
        <a:spcAft>
          <a:spcPct val="0"/>
        </a:spcAft>
        <a:defRPr kumimoji="1" sz="4400">
          <a:solidFill>
            <a:schemeClr val="tx1"/>
          </a:solidFill>
          <a:latin typeface="Calibri" pitchFamily="34" charset="0"/>
          <a:ea typeface="ＭＳ Ｐゴシック" charset="-128"/>
        </a:defRPr>
      </a:lvl6pPr>
      <a:lvl7pPr marL="913960" algn="ctr" rtl="0" fontAlgn="base">
        <a:spcBef>
          <a:spcPct val="0"/>
        </a:spcBef>
        <a:spcAft>
          <a:spcPct val="0"/>
        </a:spcAft>
        <a:defRPr kumimoji="1" sz="4400">
          <a:solidFill>
            <a:schemeClr val="tx1"/>
          </a:solidFill>
          <a:latin typeface="Calibri" pitchFamily="34" charset="0"/>
          <a:ea typeface="ＭＳ Ｐゴシック" charset="-128"/>
        </a:defRPr>
      </a:lvl7pPr>
      <a:lvl8pPr marL="1370940" algn="ctr" rtl="0" fontAlgn="base">
        <a:spcBef>
          <a:spcPct val="0"/>
        </a:spcBef>
        <a:spcAft>
          <a:spcPct val="0"/>
        </a:spcAft>
        <a:defRPr kumimoji="1" sz="4400">
          <a:solidFill>
            <a:schemeClr val="tx1"/>
          </a:solidFill>
          <a:latin typeface="Calibri" pitchFamily="34" charset="0"/>
          <a:ea typeface="ＭＳ Ｐゴシック" charset="-128"/>
        </a:defRPr>
      </a:lvl8pPr>
      <a:lvl9pPr marL="1827921" algn="ctr" rtl="0" fontAlgn="base">
        <a:spcBef>
          <a:spcPct val="0"/>
        </a:spcBef>
        <a:spcAft>
          <a:spcPct val="0"/>
        </a:spcAft>
        <a:defRPr kumimoji="1" sz="4400">
          <a:solidFill>
            <a:schemeClr val="tx1"/>
          </a:solidFill>
          <a:latin typeface="Calibri" pitchFamily="34" charset="0"/>
          <a:ea typeface="ＭＳ Ｐゴシック" charset="-128"/>
        </a:defRPr>
      </a:lvl9pPr>
    </p:titleStyle>
    <p:bodyStyle>
      <a:lvl1pPr marL="341313" indent="-341313" algn="l" rtl="0" eaLnBrk="0" fontAlgn="base" hangingPunct="0">
        <a:spcBef>
          <a:spcPct val="20000"/>
        </a:spcBef>
        <a:spcAft>
          <a:spcPct val="0"/>
        </a:spcAft>
        <a:buFont typeface="Arial" panose="020B0604020202020204" pitchFamily="34" charset="0"/>
        <a:buChar char="•"/>
        <a:defRPr kumimoji="1" sz="3200" kern="1200">
          <a:solidFill>
            <a:schemeClr val="tx1"/>
          </a:solidFill>
          <a:latin typeface="+mn-lt"/>
          <a:ea typeface="+mn-ea"/>
          <a:cs typeface="+mn-cs"/>
        </a:defRPr>
      </a:lvl1pPr>
      <a:lvl2pPr marL="741363" indent="-284163" algn="l" rtl="0" eaLnBrk="0" fontAlgn="base" hangingPunct="0">
        <a:spcBef>
          <a:spcPct val="20000"/>
        </a:spcBef>
        <a:spcAft>
          <a:spcPct val="0"/>
        </a:spcAft>
        <a:buFont typeface="Arial" panose="020B0604020202020204" pitchFamily="34" charset="0"/>
        <a:buChar char="–"/>
        <a:defRPr kumimoji="1" sz="2800" kern="1200">
          <a:solidFill>
            <a:schemeClr val="tx1"/>
          </a:solidFill>
          <a:latin typeface="+mn-lt"/>
          <a:ea typeface="+mn-ea"/>
          <a:cs typeface="+mn-cs"/>
        </a:defRPr>
      </a:lvl2pPr>
      <a:lvl3pPr marL="1141413" indent="-227013" algn="l" rtl="0" eaLnBrk="0" fontAlgn="base" hangingPunct="0">
        <a:spcBef>
          <a:spcPct val="20000"/>
        </a:spcBef>
        <a:spcAft>
          <a:spcPct val="0"/>
        </a:spcAft>
        <a:buFont typeface="Arial" panose="020B0604020202020204" pitchFamily="34" charset="0"/>
        <a:buChar char="•"/>
        <a:defRPr kumimoji="1" sz="2400" kern="1200">
          <a:solidFill>
            <a:schemeClr val="tx1"/>
          </a:solidFill>
          <a:latin typeface="+mn-lt"/>
          <a:ea typeface="+mn-ea"/>
          <a:cs typeface="+mn-cs"/>
        </a:defRPr>
      </a:lvl3pPr>
      <a:lvl4pPr marL="1598613" indent="-227013" algn="l" rtl="0" eaLnBrk="0" fontAlgn="base" hangingPunct="0">
        <a:spcBef>
          <a:spcPct val="20000"/>
        </a:spcBef>
        <a:spcAft>
          <a:spcPct val="0"/>
        </a:spcAft>
        <a:buFont typeface="Arial" panose="020B0604020202020204" pitchFamily="34" charset="0"/>
        <a:buChar char="–"/>
        <a:defRPr kumimoji="1" sz="2000" kern="1200">
          <a:solidFill>
            <a:schemeClr val="tx1"/>
          </a:solidFill>
          <a:latin typeface="+mn-lt"/>
          <a:ea typeface="+mn-ea"/>
          <a:cs typeface="+mn-cs"/>
        </a:defRPr>
      </a:lvl4pPr>
      <a:lvl5pPr marL="2055813" indent="-227013" algn="l" rtl="0" eaLnBrk="0" fontAlgn="base" hangingPunct="0">
        <a:spcBef>
          <a:spcPct val="20000"/>
        </a:spcBef>
        <a:spcAft>
          <a:spcPct val="0"/>
        </a:spcAft>
        <a:buFont typeface="Arial" panose="020B0604020202020204" pitchFamily="34" charset="0"/>
        <a:buChar char="»"/>
        <a:defRPr kumimoji="1" sz="2000" kern="1200">
          <a:solidFill>
            <a:schemeClr val="tx1"/>
          </a:solidFill>
          <a:latin typeface="+mn-lt"/>
          <a:ea typeface="+mn-ea"/>
          <a:cs typeface="+mn-cs"/>
        </a:defRPr>
      </a:lvl5pPr>
      <a:lvl6pPr marL="2513393" indent="-228490" algn="l" defTabSz="91396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0373" indent="-228490" algn="l" defTabSz="91396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7354" indent="-228490" algn="l" defTabSz="91396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4336" indent="-228490" algn="l" defTabSz="91396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3960" rtl="0" eaLnBrk="1" latinLnBrk="0" hangingPunct="1">
        <a:defRPr kumimoji="1" sz="1800" kern="1200">
          <a:solidFill>
            <a:schemeClr val="tx1"/>
          </a:solidFill>
          <a:latin typeface="+mn-lt"/>
          <a:ea typeface="+mn-ea"/>
          <a:cs typeface="+mn-cs"/>
        </a:defRPr>
      </a:lvl1pPr>
      <a:lvl2pPr marL="456980" algn="l" defTabSz="913960" rtl="0" eaLnBrk="1" latinLnBrk="0" hangingPunct="1">
        <a:defRPr kumimoji="1" sz="1800" kern="1200">
          <a:solidFill>
            <a:schemeClr val="tx1"/>
          </a:solidFill>
          <a:latin typeface="+mn-lt"/>
          <a:ea typeface="+mn-ea"/>
          <a:cs typeface="+mn-cs"/>
        </a:defRPr>
      </a:lvl2pPr>
      <a:lvl3pPr marL="913960" algn="l" defTabSz="913960" rtl="0" eaLnBrk="1" latinLnBrk="0" hangingPunct="1">
        <a:defRPr kumimoji="1" sz="1800" kern="1200">
          <a:solidFill>
            <a:schemeClr val="tx1"/>
          </a:solidFill>
          <a:latin typeface="+mn-lt"/>
          <a:ea typeface="+mn-ea"/>
          <a:cs typeface="+mn-cs"/>
        </a:defRPr>
      </a:lvl3pPr>
      <a:lvl4pPr marL="1370940" algn="l" defTabSz="913960" rtl="0" eaLnBrk="1" latinLnBrk="0" hangingPunct="1">
        <a:defRPr kumimoji="1" sz="1800" kern="1200">
          <a:solidFill>
            <a:schemeClr val="tx1"/>
          </a:solidFill>
          <a:latin typeface="+mn-lt"/>
          <a:ea typeface="+mn-ea"/>
          <a:cs typeface="+mn-cs"/>
        </a:defRPr>
      </a:lvl4pPr>
      <a:lvl5pPr marL="1827921" algn="l" defTabSz="913960" rtl="0" eaLnBrk="1" latinLnBrk="0" hangingPunct="1">
        <a:defRPr kumimoji="1" sz="1800" kern="1200">
          <a:solidFill>
            <a:schemeClr val="tx1"/>
          </a:solidFill>
          <a:latin typeface="+mn-lt"/>
          <a:ea typeface="+mn-ea"/>
          <a:cs typeface="+mn-cs"/>
        </a:defRPr>
      </a:lvl5pPr>
      <a:lvl6pPr marL="2284901" algn="l" defTabSz="913960" rtl="0" eaLnBrk="1" latinLnBrk="0" hangingPunct="1">
        <a:defRPr kumimoji="1" sz="1800" kern="1200">
          <a:solidFill>
            <a:schemeClr val="tx1"/>
          </a:solidFill>
          <a:latin typeface="+mn-lt"/>
          <a:ea typeface="+mn-ea"/>
          <a:cs typeface="+mn-cs"/>
        </a:defRPr>
      </a:lvl6pPr>
      <a:lvl7pPr marL="2741884" algn="l" defTabSz="913960" rtl="0" eaLnBrk="1" latinLnBrk="0" hangingPunct="1">
        <a:defRPr kumimoji="1" sz="1800" kern="1200">
          <a:solidFill>
            <a:schemeClr val="tx1"/>
          </a:solidFill>
          <a:latin typeface="+mn-lt"/>
          <a:ea typeface="+mn-ea"/>
          <a:cs typeface="+mn-cs"/>
        </a:defRPr>
      </a:lvl7pPr>
      <a:lvl8pPr marL="3198864" algn="l" defTabSz="913960" rtl="0" eaLnBrk="1" latinLnBrk="0" hangingPunct="1">
        <a:defRPr kumimoji="1" sz="1800" kern="1200">
          <a:solidFill>
            <a:schemeClr val="tx1"/>
          </a:solidFill>
          <a:latin typeface="+mn-lt"/>
          <a:ea typeface="+mn-ea"/>
          <a:cs typeface="+mn-cs"/>
        </a:defRPr>
      </a:lvl8pPr>
      <a:lvl9pPr marL="3655844" algn="l" defTabSz="91396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タイトル プレースホルダー 1">
            <a:extLst>
              <a:ext uri="{FF2B5EF4-FFF2-40B4-BE49-F238E27FC236}">
                <a16:creationId xmlns="" xmlns:a16="http://schemas.microsoft.com/office/drawing/2014/main" id="{9FA526B1-745D-496A-A8CA-49494974DE63}"/>
              </a:ext>
            </a:extLst>
          </p:cNvPr>
          <p:cNvSpPr>
            <a:spLocks noGrp="1"/>
          </p:cNvSpPr>
          <p:nvPr>
            <p:ph type="title"/>
          </p:nvPr>
        </p:nvSpPr>
        <p:spPr bwMode="auto">
          <a:xfrm>
            <a:off x="628650" y="365125"/>
            <a:ext cx="78867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a:t>マスター タイトルの書式設定</a:t>
            </a:r>
          </a:p>
        </p:txBody>
      </p:sp>
      <p:sp>
        <p:nvSpPr>
          <p:cNvPr id="2051" name="テキスト プレースホルダー 2">
            <a:extLst>
              <a:ext uri="{FF2B5EF4-FFF2-40B4-BE49-F238E27FC236}">
                <a16:creationId xmlns="" xmlns:a16="http://schemas.microsoft.com/office/drawing/2014/main" id="{A9897B0D-1412-4545-B7B7-C35BAA9B0EAC}"/>
              </a:ext>
            </a:extLst>
          </p:cNvPr>
          <p:cNvSpPr>
            <a:spLocks noGrp="1"/>
          </p:cNvSpPr>
          <p:nvPr>
            <p:ph type="body" idx="1"/>
          </p:nvPr>
        </p:nvSpPr>
        <p:spPr bwMode="auto">
          <a:xfrm>
            <a:off x="628650" y="1825625"/>
            <a:ext cx="7886700"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a:extLst>
              <a:ext uri="{FF2B5EF4-FFF2-40B4-BE49-F238E27FC236}">
                <a16:creationId xmlns="" xmlns:a16="http://schemas.microsoft.com/office/drawing/2014/main" id="{903CB0D5-C1B5-4B8C-8572-802D31936D19}"/>
              </a:ext>
            </a:extLst>
          </p:cNvPr>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eaLnBrk="1" fontAlgn="auto" hangingPunct="1">
              <a:spcBef>
                <a:spcPts val="0"/>
              </a:spcBef>
              <a:spcAft>
                <a:spcPts val="0"/>
              </a:spcAft>
              <a:defRPr sz="900">
                <a:solidFill>
                  <a:prstClr val="black">
                    <a:tint val="75000"/>
                  </a:prstClr>
                </a:solidFill>
                <a:latin typeface="Calibri" panose="020F0502020204030204"/>
              </a:defRPr>
            </a:lvl1pPr>
          </a:lstStyle>
          <a:p>
            <a:pPr>
              <a:defRPr/>
            </a:pPr>
            <a:fld id="{245D68E8-386C-45D4-88E6-E71D3A4222DF}" type="datetimeFigureOut">
              <a:rPr lang="ja-JP" altLang="en-US"/>
              <a:pPr>
                <a:defRPr/>
              </a:pPr>
              <a:t>2019/4/2</a:t>
            </a:fld>
            <a:endParaRPr lang="ja-JP" altLang="en-US"/>
          </a:p>
        </p:txBody>
      </p:sp>
      <p:sp>
        <p:nvSpPr>
          <p:cNvPr id="5" name="フッター プレースホルダー 4">
            <a:extLst>
              <a:ext uri="{FF2B5EF4-FFF2-40B4-BE49-F238E27FC236}">
                <a16:creationId xmlns="" xmlns:a16="http://schemas.microsoft.com/office/drawing/2014/main" id="{3CA44093-0C06-42B4-A440-9E24D20BE195}"/>
              </a:ext>
            </a:extLst>
          </p:cNvPr>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eaLnBrk="1" fontAlgn="auto" hangingPunct="1">
              <a:spcBef>
                <a:spcPts val="0"/>
              </a:spcBef>
              <a:spcAft>
                <a:spcPts val="0"/>
              </a:spcAft>
              <a:defRPr sz="900">
                <a:solidFill>
                  <a:prstClr val="black">
                    <a:tint val="75000"/>
                  </a:prstClr>
                </a:solidFill>
                <a:latin typeface="Calibri" panose="020F0502020204030204"/>
              </a:defRPr>
            </a:lvl1pPr>
          </a:lstStyle>
          <a:p>
            <a:pPr>
              <a:defRPr/>
            </a:pPr>
            <a:endParaRPr lang="ja-JP" altLang="en-US"/>
          </a:p>
        </p:txBody>
      </p:sp>
      <p:sp>
        <p:nvSpPr>
          <p:cNvPr id="6" name="スライド番号プレースホルダー 5">
            <a:extLst>
              <a:ext uri="{FF2B5EF4-FFF2-40B4-BE49-F238E27FC236}">
                <a16:creationId xmlns="" xmlns:a16="http://schemas.microsoft.com/office/drawing/2014/main" id="{427DD0C3-50D3-4874-BF34-53663D48DCB2}"/>
              </a:ext>
            </a:extLst>
          </p:cNvPr>
          <p:cNvSpPr>
            <a:spLocks noGrp="1"/>
          </p:cNvSpPr>
          <p:nvPr>
            <p:ph type="sldNum" sz="quarter" idx="4"/>
          </p:nvPr>
        </p:nvSpPr>
        <p:spPr>
          <a:xfrm>
            <a:off x="6457950" y="6356350"/>
            <a:ext cx="20574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900">
                <a:solidFill>
                  <a:srgbClr val="898989"/>
                </a:solidFill>
              </a:defRPr>
            </a:lvl1pPr>
          </a:lstStyle>
          <a:p>
            <a:pPr>
              <a:defRPr/>
            </a:pPr>
            <a:fld id="{D687E0BE-9217-4D09-A9F0-F2E296394605}"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sldLayoutIdLst>
    <p:sldLayoutId id="2147497133" r:id="rId1"/>
    <p:sldLayoutId id="2147497134" r:id="rId2"/>
    <p:sldLayoutId id="2147497135" r:id="rId3"/>
    <p:sldLayoutId id="2147497136" r:id="rId4"/>
    <p:sldLayoutId id="2147497137" r:id="rId5"/>
    <p:sldLayoutId id="2147497138" r:id="rId6"/>
    <p:sldLayoutId id="2147497139" r:id="rId7"/>
    <p:sldLayoutId id="2147497140" r:id="rId8"/>
    <p:sldLayoutId id="2147497141" r:id="rId9"/>
    <p:sldLayoutId id="2147497142" r:id="rId10"/>
    <p:sldLayoutId id="2147497143" r:id="rId11"/>
    <p:sldLayoutId id="2147497144" r:id="rId12"/>
  </p:sldLayoutIdLst>
  <p:txStyles>
    <p:titleStyle>
      <a:lvl1pPr algn="l" defTabSz="685800" rtl="0" eaLnBrk="0" fontAlgn="base" hangingPunct="0">
        <a:lnSpc>
          <a:spcPct val="90000"/>
        </a:lnSpc>
        <a:spcBef>
          <a:spcPct val="0"/>
        </a:spcBef>
        <a:spcAft>
          <a:spcPct val="0"/>
        </a:spcAft>
        <a:defRPr kumimoji="1" sz="3300" kern="1200">
          <a:solidFill>
            <a:schemeClr val="tx1"/>
          </a:solidFill>
          <a:latin typeface="+mj-lt"/>
          <a:ea typeface="+mj-ea"/>
          <a:cs typeface="+mj-cs"/>
        </a:defRPr>
      </a:lvl1pPr>
      <a:lvl2pPr algn="l" defTabSz="685800" rtl="0" eaLnBrk="0" fontAlgn="base" hangingPunct="0">
        <a:lnSpc>
          <a:spcPct val="90000"/>
        </a:lnSpc>
        <a:spcBef>
          <a:spcPct val="0"/>
        </a:spcBef>
        <a:spcAft>
          <a:spcPct val="0"/>
        </a:spcAft>
        <a:defRPr kumimoji="1" sz="3300">
          <a:solidFill>
            <a:schemeClr val="tx1"/>
          </a:solidFill>
          <a:latin typeface="Calibri Light" panose="020F0302020204030204" pitchFamily="34" charset="0"/>
          <a:ea typeface="ＭＳ Ｐゴシック" panose="020B0600070205080204" pitchFamily="50" charset="-128"/>
        </a:defRPr>
      </a:lvl2pPr>
      <a:lvl3pPr algn="l" defTabSz="685800" rtl="0" eaLnBrk="0" fontAlgn="base" hangingPunct="0">
        <a:lnSpc>
          <a:spcPct val="90000"/>
        </a:lnSpc>
        <a:spcBef>
          <a:spcPct val="0"/>
        </a:spcBef>
        <a:spcAft>
          <a:spcPct val="0"/>
        </a:spcAft>
        <a:defRPr kumimoji="1" sz="3300">
          <a:solidFill>
            <a:schemeClr val="tx1"/>
          </a:solidFill>
          <a:latin typeface="Calibri Light" panose="020F0302020204030204" pitchFamily="34" charset="0"/>
          <a:ea typeface="ＭＳ Ｐゴシック" panose="020B0600070205080204" pitchFamily="50" charset="-128"/>
        </a:defRPr>
      </a:lvl3pPr>
      <a:lvl4pPr algn="l" defTabSz="685800" rtl="0" eaLnBrk="0" fontAlgn="base" hangingPunct="0">
        <a:lnSpc>
          <a:spcPct val="90000"/>
        </a:lnSpc>
        <a:spcBef>
          <a:spcPct val="0"/>
        </a:spcBef>
        <a:spcAft>
          <a:spcPct val="0"/>
        </a:spcAft>
        <a:defRPr kumimoji="1" sz="3300">
          <a:solidFill>
            <a:schemeClr val="tx1"/>
          </a:solidFill>
          <a:latin typeface="Calibri Light" panose="020F0302020204030204" pitchFamily="34" charset="0"/>
          <a:ea typeface="ＭＳ Ｐゴシック" panose="020B0600070205080204" pitchFamily="50" charset="-128"/>
        </a:defRPr>
      </a:lvl4pPr>
      <a:lvl5pPr algn="l" defTabSz="685800" rtl="0" eaLnBrk="0" fontAlgn="base" hangingPunct="0">
        <a:lnSpc>
          <a:spcPct val="90000"/>
        </a:lnSpc>
        <a:spcBef>
          <a:spcPct val="0"/>
        </a:spcBef>
        <a:spcAft>
          <a:spcPct val="0"/>
        </a:spcAft>
        <a:defRPr kumimoji="1" sz="3300">
          <a:solidFill>
            <a:schemeClr val="tx1"/>
          </a:solidFill>
          <a:latin typeface="Calibri Light" panose="020F0302020204030204" pitchFamily="34" charset="0"/>
          <a:ea typeface="ＭＳ Ｐゴシック" panose="020B0600070205080204" pitchFamily="50" charset="-128"/>
        </a:defRPr>
      </a:lvl5pPr>
      <a:lvl6pPr marL="457200" algn="l" defTabSz="685800" rtl="0" fontAlgn="base">
        <a:lnSpc>
          <a:spcPct val="90000"/>
        </a:lnSpc>
        <a:spcBef>
          <a:spcPct val="0"/>
        </a:spcBef>
        <a:spcAft>
          <a:spcPct val="0"/>
        </a:spcAft>
        <a:defRPr kumimoji="1" sz="3300">
          <a:solidFill>
            <a:schemeClr val="tx1"/>
          </a:solidFill>
          <a:latin typeface="Calibri Light" panose="020F0302020204030204" pitchFamily="34" charset="0"/>
          <a:ea typeface="ＭＳ Ｐゴシック" panose="020B0600070205080204" pitchFamily="50" charset="-128"/>
        </a:defRPr>
      </a:lvl6pPr>
      <a:lvl7pPr marL="914400" algn="l" defTabSz="685800" rtl="0" fontAlgn="base">
        <a:lnSpc>
          <a:spcPct val="90000"/>
        </a:lnSpc>
        <a:spcBef>
          <a:spcPct val="0"/>
        </a:spcBef>
        <a:spcAft>
          <a:spcPct val="0"/>
        </a:spcAft>
        <a:defRPr kumimoji="1" sz="3300">
          <a:solidFill>
            <a:schemeClr val="tx1"/>
          </a:solidFill>
          <a:latin typeface="Calibri Light" panose="020F0302020204030204" pitchFamily="34" charset="0"/>
          <a:ea typeface="ＭＳ Ｐゴシック" panose="020B0600070205080204" pitchFamily="50" charset="-128"/>
        </a:defRPr>
      </a:lvl7pPr>
      <a:lvl8pPr marL="1371600" algn="l" defTabSz="685800" rtl="0" fontAlgn="base">
        <a:lnSpc>
          <a:spcPct val="90000"/>
        </a:lnSpc>
        <a:spcBef>
          <a:spcPct val="0"/>
        </a:spcBef>
        <a:spcAft>
          <a:spcPct val="0"/>
        </a:spcAft>
        <a:defRPr kumimoji="1" sz="3300">
          <a:solidFill>
            <a:schemeClr val="tx1"/>
          </a:solidFill>
          <a:latin typeface="Calibri Light" panose="020F0302020204030204" pitchFamily="34" charset="0"/>
          <a:ea typeface="ＭＳ Ｐゴシック" panose="020B0600070205080204" pitchFamily="50" charset="-128"/>
        </a:defRPr>
      </a:lvl8pPr>
      <a:lvl9pPr marL="1828800" algn="l" defTabSz="685800" rtl="0" fontAlgn="base">
        <a:lnSpc>
          <a:spcPct val="90000"/>
        </a:lnSpc>
        <a:spcBef>
          <a:spcPct val="0"/>
        </a:spcBef>
        <a:spcAft>
          <a:spcPct val="0"/>
        </a:spcAft>
        <a:defRPr kumimoji="1" sz="3300">
          <a:solidFill>
            <a:schemeClr val="tx1"/>
          </a:solidFill>
          <a:latin typeface="Calibri Light" panose="020F0302020204030204" pitchFamily="34" charset="0"/>
          <a:ea typeface="ＭＳ Ｐゴシック" panose="020B0600070205080204" pitchFamily="50" charset="-128"/>
        </a:defRPr>
      </a:lvl9pPr>
    </p:titleStyle>
    <p:bodyStyle>
      <a:lvl1pPr marL="171450" indent="-171450" algn="l" defTabSz="685800" rtl="0" eaLnBrk="0" fontAlgn="base" hangingPunct="0">
        <a:lnSpc>
          <a:spcPct val="90000"/>
        </a:lnSpc>
        <a:spcBef>
          <a:spcPts val="750"/>
        </a:spcBef>
        <a:spcAft>
          <a:spcPct val="0"/>
        </a:spcAft>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0" fontAlgn="base" hangingPunct="0">
        <a:lnSpc>
          <a:spcPct val="90000"/>
        </a:lnSpc>
        <a:spcBef>
          <a:spcPts val="375"/>
        </a:spcBef>
        <a:spcAft>
          <a:spcPct val="0"/>
        </a:spcAft>
        <a:buFont typeface="Arial" panose="020B0604020202020204" pitchFamily="34" charset="0"/>
        <a:buChar char="•"/>
        <a:defRPr kumimoji="1" kern="1200">
          <a:solidFill>
            <a:schemeClr val="tx1"/>
          </a:solidFill>
          <a:latin typeface="+mn-lt"/>
          <a:ea typeface="+mn-ea"/>
          <a:cs typeface="+mn-cs"/>
        </a:defRPr>
      </a:lvl2pPr>
      <a:lvl3pPr marL="857250" indent="-171450" algn="l" defTabSz="685800" rtl="0" eaLnBrk="0" fontAlgn="base" hangingPunct="0">
        <a:lnSpc>
          <a:spcPct val="90000"/>
        </a:lnSpc>
        <a:spcBef>
          <a:spcPts val="375"/>
        </a:spcBef>
        <a:spcAft>
          <a:spcPct val="0"/>
        </a:spcAft>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0" fontAlgn="base" hangingPunct="0">
        <a:lnSpc>
          <a:spcPct val="90000"/>
        </a:lnSpc>
        <a:spcBef>
          <a:spcPts val="375"/>
        </a:spcBef>
        <a:spcAft>
          <a:spcPct val="0"/>
        </a:spcAft>
        <a:buFont typeface="Arial" panose="020B0604020202020204" pitchFamily="34" charset="0"/>
        <a:buChar char="•"/>
        <a:defRPr kumimoji="1" sz="1300" kern="1200">
          <a:solidFill>
            <a:schemeClr val="tx1"/>
          </a:solidFill>
          <a:latin typeface="+mn-lt"/>
          <a:ea typeface="+mn-ea"/>
          <a:cs typeface="+mn-cs"/>
        </a:defRPr>
      </a:lvl4pPr>
      <a:lvl5pPr marL="1543050" indent="-171450" algn="l" defTabSz="685800" rtl="0" eaLnBrk="0" fontAlgn="base" hangingPunct="0">
        <a:lnSpc>
          <a:spcPct val="90000"/>
        </a:lnSpc>
        <a:spcBef>
          <a:spcPts val="375"/>
        </a:spcBef>
        <a:spcAft>
          <a:spcPct val="0"/>
        </a:spcAft>
        <a:buFont typeface="Arial" panose="020B0604020202020204" pitchFamily="34" charset="0"/>
        <a:buChar char="•"/>
        <a:defRPr kumimoji="1" sz="130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ja-JP"/>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Title Placeholder 1">
            <a:extLst>
              <a:ext uri="{FF2B5EF4-FFF2-40B4-BE49-F238E27FC236}">
                <a16:creationId xmlns="" xmlns:a16="http://schemas.microsoft.com/office/drawing/2014/main" id="{DE9382F2-3338-48A1-A357-0C02750F0B6A}"/>
              </a:ext>
            </a:extLst>
          </p:cNvPr>
          <p:cNvSpPr>
            <a:spLocks noGrp="1"/>
          </p:cNvSpPr>
          <p:nvPr>
            <p:ph type="title"/>
          </p:nvPr>
        </p:nvSpPr>
        <p:spPr bwMode="auto">
          <a:xfrm>
            <a:off x="628650" y="365125"/>
            <a:ext cx="78867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a:t>マスター タイトルの書式設定</a:t>
            </a:r>
            <a:endParaRPr lang="en-US" altLang="ja-JP"/>
          </a:p>
        </p:txBody>
      </p:sp>
      <p:sp>
        <p:nvSpPr>
          <p:cNvPr id="3075" name="Text Placeholder 2">
            <a:extLst>
              <a:ext uri="{FF2B5EF4-FFF2-40B4-BE49-F238E27FC236}">
                <a16:creationId xmlns="" xmlns:a16="http://schemas.microsoft.com/office/drawing/2014/main" id="{BE270B0F-FD25-41C6-BBF5-F2915913B693}"/>
              </a:ext>
            </a:extLst>
          </p:cNvPr>
          <p:cNvSpPr>
            <a:spLocks noGrp="1"/>
          </p:cNvSpPr>
          <p:nvPr>
            <p:ph type="body" idx="1"/>
          </p:nvPr>
        </p:nvSpPr>
        <p:spPr bwMode="auto">
          <a:xfrm>
            <a:off x="628650" y="1825625"/>
            <a:ext cx="7886700"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ltLang="ja-JP"/>
          </a:p>
        </p:txBody>
      </p:sp>
      <p:sp>
        <p:nvSpPr>
          <p:cNvPr id="4" name="Date Placeholder 3">
            <a:extLst>
              <a:ext uri="{FF2B5EF4-FFF2-40B4-BE49-F238E27FC236}">
                <a16:creationId xmlns="" xmlns:a16="http://schemas.microsoft.com/office/drawing/2014/main" id="{C283C757-EF70-4FE3-912F-9C77B5B0C3E4}"/>
              </a:ext>
            </a:extLst>
          </p:cNvPr>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prstClr val="black">
                    <a:tint val="75000"/>
                  </a:prstClr>
                </a:solidFill>
                <a:latin typeface="Calibri" panose="020F0502020204030204"/>
                <a:ea typeface="游ゴシック" panose="020B0400000000000000" pitchFamily="50" charset="-128"/>
              </a:defRPr>
            </a:lvl1pPr>
          </a:lstStyle>
          <a:p>
            <a:pPr>
              <a:defRPr/>
            </a:pPr>
            <a:fld id="{37324C72-EF5C-4821-BC35-4B766B2A3346}" type="datetimeFigureOut">
              <a:rPr lang="ja-JP" altLang="en-US"/>
              <a:pPr>
                <a:defRPr/>
              </a:pPr>
              <a:t>2019/4/2</a:t>
            </a:fld>
            <a:endParaRPr lang="ja-JP" altLang="en-US"/>
          </a:p>
        </p:txBody>
      </p:sp>
      <p:sp>
        <p:nvSpPr>
          <p:cNvPr id="5" name="Footer Placeholder 4">
            <a:extLst>
              <a:ext uri="{FF2B5EF4-FFF2-40B4-BE49-F238E27FC236}">
                <a16:creationId xmlns="" xmlns:a16="http://schemas.microsoft.com/office/drawing/2014/main" id="{7115DC8A-BAD2-4D26-8B1B-5B7CC56BA152}"/>
              </a:ext>
            </a:extLst>
          </p:cNvPr>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prstClr val="black">
                    <a:tint val="75000"/>
                  </a:prstClr>
                </a:solidFill>
                <a:latin typeface="Calibri" panose="020F0502020204030204"/>
                <a:ea typeface="游ゴシック" panose="020B0400000000000000" pitchFamily="50" charset="-128"/>
              </a:defRPr>
            </a:lvl1pPr>
          </a:lstStyle>
          <a:p>
            <a:pPr>
              <a:defRPr/>
            </a:pPr>
            <a:endParaRPr lang="ja-JP" altLang="en-US"/>
          </a:p>
        </p:txBody>
      </p:sp>
      <p:sp>
        <p:nvSpPr>
          <p:cNvPr id="6" name="Slide Number Placeholder 5">
            <a:extLst>
              <a:ext uri="{FF2B5EF4-FFF2-40B4-BE49-F238E27FC236}">
                <a16:creationId xmlns="" xmlns:a16="http://schemas.microsoft.com/office/drawing/2014/main" id="{E47FAD10-9596-4B2E-99FF-581CC51805E1}"/>
              </a:ext>
            </a:extLst>
          </p:cNvPr>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eaLnBrk="1" fontAlgn="auto" hangingPunct="1">
              <a:spcBef>
                <a:spcPts val="0"/>
              </a:spcBef>
              <a:spcAft>
                <a:spcPts val="0"/>
              </a:spcAft>
              <a:defRPr sz="1200">
                <a:solidFill>
                  <a:prstClr val="black">
                    <a:tint val="75000"/>
                  </a:prstClr>
                </a:solidFill>
                <a:latin typeface="Calibri" panose="020F0502020204030204"/>
                <a:ea typeface="游ゴシック" panose="020B0400000000000000" pitchFamily="50" charset="-128"/>
              </a:defRPr>
            </a:lvl1pPr>
          </a:lstStyle>
          <a:p>
            <a:pPr>
              <a:defRPr/>
            </a:pPr>
            <a:fld id="{D8161BE3-DAF0-42EE-B5E1-FB58C6FDC56C}"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sldLayoutIdLst>
    <p:sldLayoutId id="2147497145" r:id="rId1"/>
    <p:sldLayoutId id="2147497146" r:id="rId2"/>
    <p:sldLayoutId id="2147497147" r:id="rId3"/>
    <p:sldLayoutId id="2147497148" r:id="rId4"/>
    <p:sldLayoutId id="2147497149" r:id="rId5"/>
    <p:sldLayoutId id="2147497150" r:id="rId6"/>
    <p:sldLayoutId id="2147497151" r:id="rId7"/>
    <p:sldLayoutId id="2147497152" r:id="rId8"/>
    <p:sldLayoutId id="2147497153" r:id="rId9"/>
    <p:sldLayoutId id="2147497154" r:id="rId10"/>
    <p:sldLayoutId id="2147497155" r:id="rId11"/>
    <p:sldLayoutId id="2147497156" r:id="rId12"/>
  </p:sldLayoutIdLst>
  <p:txStyles>
    <p:titleStyle>
      <a:lvl1pPr algn="l" rtl="0" eaLnBrk="0" fontAlgn="base" hangingPunct="0">
        <a:lnSpc>
          <a:spcPct val="90000"/>
        </a:lnSpc>
        <a:spcBef>
          <a:spcPct val="0"/>
        </a:spcBef>
        <a:spcAft>
          <a:spcPct val="0"/>
        </a:spcAft>
        <a:defRPr kumimoji="1"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kumimoji="1" sz="4400">
          <a:solidFill>
            <a:schemeClr val="tx1"/>
          </a:solidFill>
          <a:latin typeface="Calibri Light" panose="020F0302020204030204" pitchFamily="34" charset="0"/>
          <a:ea typeface="游ゴシック Light" panose="020B0300000000000000" pitchFamily="50" charset="-128"/>
        </a:defRPr>
      </a:lvl2pPr>
      <a:lvl3pPr algn="l" rtl="0" eaLnBrk="0" fontAlgn="base" hangingPunct="0">
        <a:lnSpc>
          <a:spcPct val="90000"/>
        </a:lnSpc>
        <a:spcBef>
          <a:spcPct val="0"/>
        </a:spcBef>
        <a:spcAft>
          <a:spcPct val="0"/>
        </a:spcAft>
        <a:defRPr kumimoji="1" sz="4400">
          <a:solidFill>
            <a:schemeClr val="tx1"/>
          </a:solidFill>
          <a:latin typeface="Calibri Light" panose="020F0302020204030204" pitchFamily="34" charset="0"/>
          <a:ea typeface="游ゴシック Light" panose="020B0300000000000000" pitchFamily="50" charset="-128"/>
        </a:defRPr>
      </a:lvl3pPr>
      <a:lvl4pPr algn="l" rtl="0" eaLnBrk="0" fontAlgn="base" hangingPunct="0">
        <a:lnSpc>
          <a:spcPct val="90000"/>
        </a:lnSpc>
        <a:spcBef>
          <a:spcPct val="0"/>
        </a:spcBef>
        <a:spcAft>
          <a:spcPct val="0"/>
        </a:spcAft>
        <a:defRPr kumimoji="1" sz="4400">
          <a:solidFill>
            <a:schemeClr val="tx1"/>
          </a:solidFill>
          <a:latin typeface="Calibri Light" panose="020F0302020204030204" pitchFamily="34" charset="0"/>
          <a:ea typeface="游ゴシック Light" panose="020B0300000000000000" pitchFamily="50" charset="-128"/>
        </a:defRPr>
      </a:lvl4pPr>
      <a:lvl5pPr algn="l" rtl="0" eaLnBrk="0" fontAlgn="base" hangingPunct="0">
        <a:lnSpc>
          <a:spcPct val="90000"/>
        </a:lnSpc>
        <a:spcBef>
          <a:spcPct val="0"/>
        </a:spcBef>
        <a:spcAft>
          <a:spcPct val="0"/>
        </a:spcAft>
        <a:defRPr kumimoji="1" sz="4400">
          <a:solidFill>
            <a:schemeClr val="tx1"/>
          </a:solidFill>
          <a:latin typeface="Calibri Light" panose="020F0302020204030204" pitchFamily="34" charset="0"/>
          <a:ea typeface="游ゴシック Light" panose="020B0300000000000000" pitchFamily="50" charset="-128"/>
        </a:defRPr>
      </a:lvl5pPr>
      <a:lvl6pPr marL="457200" algn="l" rtl="0" fontAlgn="base">
        <a:lnSpc>
          <a:spcPct val="90000"/>
        </a:lnSpc>
        <a:spcBef>
          <a:spcPct val="0"/>
        </a:spcBef>
        <a:spcAft>
          <a:spcPct val="0"/>
        </a:spcAft>
        <a:defRPr kumimoji="1" sz="4400">
          <a:solidFill>
            <a:schemeClr val="tx1"/>
          </a:solidFill>
          <a:latin typeface="Calibri Light" panose="020F0302020204030204" pitchFamily="34" charset="0"/>
          <a:ea typeface="游ゴシック Light" panose="020B0300000000000000" pitchFamily="50" charset="-128"/>
        </a:defRPr>
      </a:lvl6pPr>
      <a:lvl7pPr marL="914400" algn="l" rtl="0" fontAlgn="base">
        <a:lnSpc>
          <a:spcPct val="90000"/>
        </a:lnSpc>
        <a:spcBef>
          <a:spcPct val="0"/>
        </a:spcBef>
        <a:spcAft>
          <a:spcPct val="0"/>
        </a:spcAft>
        <a:defRPr kumimoji="1" sz="4400">
          <a:solidFill>
            <a:schemeClr val="tx1"/>
          </a:solidFill>
          <a:latin typeface="Calibri Light" panose="020F0302020204030204" pitchFamily="34" charset="0"/>
          <a:ea typeface="游ゴシック Light" panose="020B0300000000000000" pitchFamily="50" charset="-128"/>
        </a:defRPr>
      </a:lvl7pPr>
      <a:lvl8pPr marL="1371600" algn="l" rtl="0" fontAlgn="base">
        <a:lnSpc>
          <a:spcPct val="90000"/>
        </a:lnSpc>
        <a:spcBef>
          <a:spcPct val="0"/>
        </a:spcBef>
        <a:spcAft>
          <a:spcPct val="0"/>
        </a:spcAft>
        <a:defRPr kumimoji="1" sz="4400">
          <a:solidFill>
            <a:schemeClr val="tx1"/>
          </a:solidFill>
          <a:latin typeface="Calibri Light" panose="020F0302020204030204" pitchFamily="34" charset="0"/>
          <a:ea typeface="游ゴシック Light" panose="020B0300000000000000" pitchFamily="50" charset="-128"/>
        </a:defRPr>
      </a:lvl8pPr>
      <a:lvl9pPr marL="1828800" algn="l" rtl="0" fontAlgn="base">
        <a:lnSpc>
          <a:spcPct val="90000"/>
        </a:lnSpc>
        <a:spcBef>
          <a:spcPct val="0"/>
        </a:spcBef>
        <a:spcAft>
          <a:spcPct val="0"/>
        </a:spcAft>
        <a:defRPr kumimoji="1" sz="4400">
          <a:solidFill>
            <a:schemeClr val="tx1"/>
          </a:solidFill>
          <a:latin typeface="Calibri Light" panose="020F0302020204030204" pitchFamily="34" charset="0"/>
          <a:ea typeface="游ゴシック Light" panose="020B0300000000000000" pitchFamily="50" charset="-128"/>
        </a:defRPr>
      </a:lvl9pPr>
    </p:titleStyle>
    <p:bodyStyle>
      <a:lvl1pPr marL="228600" indent="-228600" algn="l" rtl="0" eaLnBrk="0" fontAlgn="base" hangingPunct="0">
        <a:lnSpc>
          <a:spcPct val="90000"/>
        </a:lnSpc>
        <a:spcBef>
          <a:spcPts val="1000"/>
        </a:spcBef>
        <a:spcAft>
          <a:spcPct val="0"/>
        </a:spcAft>
        <a:buFont typeface="Arial" panose="020B0604020202020204" pitchFamily="34" charset="0"/>
        <a:buChar char="•"/>
        <a:defRPr kumimoji="1"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kumimoji="1"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kumimoji="1"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umimoji="1"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umimoji="1"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タイトル プレースホルダー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396" tIns="45700" rIns="91396" bIns="45700" numCol="1" anchor="ctr" anchorCtr="0" compatLnSpc="1">
            <a:prstTxWarp prst="textNoShape">
              <a:avLst/>
            </a:prstTxWarp>
          </a:bodyPr>
          <a:lstStyle/>
          <a:p>
            <a:pPr lvl="0"/>
            <a:r>
              <a:rPr lang="ja-JP" altLang="en-US"/>
              <a:t>マスター タイトルの書式設定</a:t>
            </a:r>
          </a:p>
        </p:txBody>
      </p:sp>
      <p:sp>
        <p:nvSpPr>
          <p:cNvPr id="1027" name="テキスト プレースホルダー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396" tIns="45700" rIns="91396" bIns="45700" numCol="1" anchor="t" anchorCtr="0" compatLnSpc="1">
            <a:prstTxWarp prst="textNoShape">
              <a:avLst/>
            </a:prstTxWarp>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a:extLst/>
          </p:cNvPr>
          <p:cNvSpPr>
            <a:spLocks noGrp="1"/>
          </p:cNvSpPr>
          <p:nvPr>
            <p:ph type="dt" sz="half" idx="2"/>
          </p:nvPr>
        </p:nvSpPr>
        <p:spPr>
          <a:xfrm>
            <a:off x="457200" y="6356350"/>
            <a:ext cx="2133600" cy="365125"/>
          </a:xfrm>
          <a:prstGeom prst="rect">
            <a:avLst/>
          </a:prstGeom>
        </p:spPr>
        <p:txBody>
          <a:bodyPr vert="horz" lIns="91396" tIns="45700" rIns="91396" bIns="45700" rtlCol="0" anchor="ctr"/>
          <a:lstStyle>
            <a:lvl1pPr algn="l" eaLnBrk="1" fontAlgn="auto" hangingPunct="1">
              <a:spcBef>
                <a:spcPts val="0"/>
              </a:spcBef>
              <a:spcAft>
                <a:spcPts val="0"/>
              </a:spcAft>
              <a:defRPr sz="1200">
                <a:solidFill>
                  <a:prstClr val="black">
                    <a:tint val="75000"/>
                  </a:prstClr>
                </a:solidFill>
                <a:latin typeface="+mn-lt"/>
                <a:ea typeface="+mn-ea"/>
              </a:defRPr>
            </a:lvl1pPr>
          </a:lstStyle>
          <a:p>
            <a:pPr>
              <a:defRPr/>
            </a:pPr>
            <a:fld id="{F1D0A84B-1EF8-4C5C-B453-6AED7CB8D17B}" type="datetimeFigureOut">
              <a:rPr lang="ja-JP" altLang="en-US"/>
              <a:pPr>
                <a:defRPr/>
              </a:pPr>
              <a:t>2019/4/2</a:t>
            </a:fld>
            <a:endParaRPr lang="ja-JP" altLang="en-US"/>
          </a:p>
        </p:txBody>
      </p:sp>
      <p:sp>
        <p:nvSpPr>
          <p:cNvPr id="5" name="フッター プレースホルダー 4">
            <a:extLst/>
          </p:cNvPr>
          <p:cNvSpPr>
            <a:spLocks noGrp="1"/>
          </p:cNvSpPr>
          <p:nvPr>
            <p:ph type="ftr" sz="quarter" idx="3"/>
          </p:nvPr>
        </p:nvSpPr>
        <p:spPr>
          <a:xfrm>
            <a:off x="3124200" y="6356350"/>
            <a:ext cx="2895600" cy="365125"/>
          </a:xfrm>
          <a:prstGeom prst="rect">
            <a:avLst/>
          </a:prstGeom>
        </p:spPr>
        <p:txBody>
          <a:bodyPr vert="horz" lIns="91396" tIns="45700" rIns="91396" bIns="45700" rtlCol="0" anchor="ctr"/>
          <a:lstStyle>
            <a:lvl1pPr algn="ctr" eaLnBrk="1" fontAlgn="auto" hangingPunct="1">
              <a:spcBef>
                <a:spcPts val="0"/>
              </a:spcBef>
              <a:spcAft>
                <a:spcPts val="0"/>
              </a:spcAft>
              <a:defRPr sz="1200">
                <a:solidFill>
                  <a:prstClr val="black">
                    <a:tint val="75000"/>
                  </a:prstClr>
                </a:solidFill>
                <a:latin typeface="+mn-lt"/>
                <a:ea typeface="+mn-ea"/>
              </a:defRPr>
            </a:lvl1pPr>
          </a:lstStyle>
          <a:p>
            <a:pPr>
              <a:defRPr/>
            </a:pPr>
            <a:endParaRPr lang="ja-JP" altLang="en-US"/>
          </a:p>
        </p:txBody>
      </p:sp>
      <p:sp>
        <p:nvSpPr>
          <p:cNvPr id="6" name="スライド番号プレースホルダー 5">
            <a:extLst/>
          </p:cNvPr>
          <p:cNvSpPr>
            <a:spLocks noGrp="1"/>
          </p:cNvSpPr>
          <p:nvPr>
            <p:ph type="sldNum" sz="quarter" idx="4"/>
          </p:nvPr>
        </p:nvSpPr>
        <p:spPr>
          <a:xfrm>
            <a:off x="6553200" y="6356350"/>
            <a:ext cx="2133600" cy="365125"/>
          </a:xfrm>
          <a:prstGeom prst="rect">
            <a:avLst/>
          </a:prstGeom>
        </p:spPr>
        <p:txBody>
          <a:bodyPr vert="horz" wrap="square" lIns="91396" tIns="45700" rIns="91396" bIns="45700" numCol="1" anchor="ctr" anchorCtr="0" compatLnSpc="1">
            <a:prstTxWarp prst="textNoShape">
              <a:avLst/>
            </a:prstTxWarp>
          </a:bodyPr>
          <a:lstStyle>
            <a:lvl1pPr algn="r" eaLnBrk="1" hangingPunct="1">
              <a:defRPr sz="1200">
                <a:solidFill>
                  <a:srgbClr val="898989"/>
                </a:solidFill>
              </a:defRPr>
            </a:lvl1pPr>
          </a:lstStyle>
          <a:p>
            <a:fld id="{34EA5CC3-EE5C-41E0-8997-EBC6CFB87E57}" type="slidenum">
              <a:rPr lang="ja-JP" altLang="en-US" smtClean="0"/>
              <a:pPr/>
              <a:t>‹#›</a:t>
            </a:fld>
            <a:endParaRPr lang="ja-JP" altLang="en-US"/>
          </a:p>
        </p:txBody>
      </p:sp>
    </p:spTree>
    <p:extLst>
      <p:ext uri="{BB962C8B-B14F-4D97-AF65-F5344CB8AC3E}">
        <p14:creationId xmlns:p14="http://schemas.microsoft.com/office/powerpoint/2010/main" val="3498961794"/>
      </p:ext>
    </p:extLst>
  </p:cSld>
  <p:clrMap bg1="lt1" tx1="dk1" bg2="lt2" tx2="dk2" accent1="accent1" accent2="accent2" accent3="accent3" accent4="accent4" accent5="accent5" accent6="accent6" hlink="hlink" folHlink="folHlink"/>
  <p:sldLayoutIdLst>
    <p:sldLayoutId id="2147497158" r:id="rId1"/>
    <p:sldLayoutId id="2147497159" r:id="rId2"/>
    <p:sldLayoutId id="2147497160" r:id="rId3"/>
    <p:sldLayoutId id="2147497161" r:id="rId4"/>
    <p:sldLayoutId id="2147497162" r:id="rId5"/>
    <p:sldLayoutId id="2147497163" r:id="rId6"/>
    <p:sldLayoutId id="2147497164" r:id="rId7"/>
    <p:sldLayoutId id="2147497165" r:id="rId8"/>
    <p:sldLayoutId id="2147497166" r:id="rId9"/>
    <p:sldLayoutId id="2147497167" r:id="rId10"/>
    <p:sldLayoutId id="2147497168" r:id="rId11"/>
    <p:sldLayoutId id="2147497169" r:id="rId12"/>
  </p:sldLayoutIdLst>
  <p:txStyles>
    <p:title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2pPr>
      <a:lvl3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3pPr>
      <a:lvl4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4pPr>
      <a:lvl5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5pPr>
      <a:lvl6pPr marL="456980" algn="ctr" rtl="0" fontAlgn="base">
        <a:spcBef>
          <a:spcPct val="0"/>
        </a:spcBef>
        <a:spcAft>
          <a:spcPct val="0"/>
        </a:spcAft>
        <a:defRPr kumimoji="1" sz="4400">
          <a:solidFill>
            <a:schemeClr val="tx1"/>
          </a:solidFill>
          <a:latin typeface="Calibri" pitchFamily="34" charset="0"/>
          <a:ea typeface="ＭＳ Ｐゴシック" charset="-128"/>
        </a:defRPr>
      </a:lvl6pPr>
      <a:lvl7pPr marL="913960" algn="ctr" rtl="0" fontAlgn="base">
        <a:spcBef>
          <a:spcPct val="0"/>
        </a:spcBef>
        <a:spcAft>
          <a:spcPct val="0"/>
        </a:spcAft>
        <a:defRPr kumimoji="1" sz="4400">
          <a:solidFill>
            <a:schemeClr val="tx1"/>
          </a:solidFill>
          <a:latin typeface="Calibri" pitchFamily="34" charset="0"/>
          <a:ea typeface="ＭＳ Ｐゴシック" charset="-128"/>
        </a:defRPr>
      </a:lvl7pPr>
      <a:lvl8pPr marL="1370940" algn="ctr" rtl="0" fontAlgn="base">
        <a:spcBef>
          <a:spcPct val="0"/>
        </a:spcBef>
        <a:spcAft>
          <a:spcPct val="0"/>
        </a:spcAft>
        <a:defRPr kumimoji="1" sz="4400">
          <a:solidFill>
            <a:schemeClr val="tx1"/>
          </a:solidFill>
          <a:latin typeface="Calibri" pitchFamily="34" charset="0"/>
          <a:ea typeface="ＭＳ Ｐゴシック" charset="-128"/>
        </a:defRPr>
      </a:lvl8pPr>
      <a:lvl9pPr marL="1827921" algn="ctr" rtl="0" fontAlgn="base">
        <a:spcBef>
          <a:spcPct val="0"/>
        </a:spcBef>
        <a:spcAft>
          <a:spcPct val="0"/>
        </a:spcAft>
        <a:defRPr kumimoji="1" sz="4400">
          <a:solidFill>
            <a:schemeClr val="tx1"/>
          </a:solidFill>
          <a:latin typeface="Calibri" pitchFamily="34" charset="0"/>
          <a:ea typeface="ＭＳ Ｐゴシック" charset="-128"/>
        </a:defRPr>
      </a:lvl9pPr>
    </p:titleStyle>
    <p:bodyStyle>
      <a:lvl1pPr marL="341313" indent="-341313" algn="l" rtl="0" eaLnBrk="0" fontAlgn="base" hangingPunct="0">
        <a:spcBef>
          <a:spcPct val="20000"/>
        </a:spcBef>
        <a:spcAft>
          <a:spcPct val="0"/>
        </a:spcAft>
        <a:buFont typeface="Arial" panose="020B0604020202020204" pitchFamily="34" charset="0"/>
        <a:buChar char="•"/>
        <a:defRPr kumimoji="1" sz="3200" kern="1200">
          <a:solidFill>
            <a:schemeClr val="tx1"/>
          </a:solidFill>
          <a:latin typeface="+mn-lt"/>
          <a:ea typeface="+mn-ea"/>
          <a:cs typeface="+mn-cs"/>
        </a:defRPr>
      </a:lvl1pPr>
      <a:lvl2pPr marL="741363" indent="-284163" algn="l" rtl="0" eaLnBrk="0" fontAlgn="base" hangingPunct="0">
        <a:spcBef>
          <a:spcPct val="20000"/>
        </a:spcBef>
        <a:spcAft>
          <a:spcPct val="0"/>
        </a:spcAft>
        <a:buFont typeface="Arial" panose="020B0604020202020204" pitchFamily="34" charset="0"/>
        <a:buChar char="–"/>
        <a:defRPr kumimoji="1" sz="2800" kern="1200">
          <a:solidFill>
            <a:schemeClr val="tx1"/>
          </a:solidFill>
          <a:latin typeface="+mn-lt"/>
          <a:ea typeface="+mn-ea"/>
          <a:cs typeface="+mn-cs"/>
        </a:defRPr>
      </a:lvl2pPr>
      <a:lvl3pPr marL="1141413" indent="-227013" algn="l" rtl="0" eaLnBrk="0" fontAlgn="base" hangingPunct="0">
        <a:spcBef>
          <a:spcPct val="20000"/>
        </a:spcBef>
        <a:spcAft>
          <a:spcPct val="0"/>
        </a:spcAft>
        <a:buFont typeface="Arial" panose="020B0604020202020204" pitchFamily="34" charset="0"/>
        <a:buChar char="•"/>
        <a:defRPr kumimoji="1" sz="2400" kern="1200">
          <a:solidFill>
            <a:schemeClr val="tx1"/>
          </a:solidFill>
          <a:latin typeface="+mn-lt"/>
          <a:ea typeface="+mn-ea"/>
          <a:cs typeface="+mn-cs"/>
        </a:defRPr>
      </a:lvl3pPr>
      <a:lvl4pPr marL="1598613" indent="-227013" algn="l" rtl="0" eaLnBrk="0" fontAlgn="base" hangingPunct="0">
        <a:spcBef>
          <a:spcPct val="20000"/>
        </a:spcBef>
        <a:spcAft>
          <a:spcPct val="0"/>
        </a:spcAft>
        <a:buFont typeface="Arial" panose="020B0604020202020204" pitchFamily="34" charset="0"/>
        <a:buChar char="–"/>
        <a:defRPr kumimoji="1" sz="2000" kern="1200">
          <a:solidFill>
            <a:schemeClr val="tx1"/>
          </a:solidFill>
          <a:latin typeface="+mn-lt"/>
          <a:ea typeface="+mn-ea"/>
          <a:cs typeface="+mn-cs"/>
        </a:defRPr>
      </a:lvl4pPr>
      <a:lvl5pPr marL="2055813" indent="-227013" algn="l" rtl="0" eaLnBrk="0" fontAlgn="base" hangingPunct="0">
        <a:spcBef>
          <a:spcPct val="20000"/>
        </a:spcBef>
        <a:spcAft>
          <a:spcPct val="0"/>
        </a:spcAft>
        <a:buFont typeface="Arial" panose="020B0604020202020204" pitchFamily="34" charset="0"/>
        <a:buChar char="»"/>
        <a:defRPr kumimoji="1" sz="2000" kern="1200">
          <a:solidFill>
            <a:schemeClr val="tx1"/>
          </a:solidFill>
          <a:latin typeface="+mn-lt"/>
          <a:ea typeface="+mn-ea"/>
          <a:cs typeface="+mn-cs"/>
        </a:defRPr>
      </a:lvl5pPr>
      <a:lvl6pPr marL="2513393" indent="-228490" algn="l" defTabSz="91396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0373" indent="-228490" algn="l" defTabSz="91396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7354" indent="-228490" algn="l" defTabSz="91396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4336" indent="-228490" algn="l" defTabSz="91396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3960" rtl="0" eaLnBrk="1" latinLnBrk="0" hangingPunct="1">
        <a:defRPr kumimoji="1" sz="1800" kern="1200">
          <a:solidFill>
            <a:schemeClr val="tx1"/>
          </a:solidFill>
          <a:latin typeface="+mn-lt"/>
          <a:ea typeface="+mn-ea"/>
          <a:cs typeface="+mn-cs"/>
        </a:defRPr>
      </a:lvl1pPr>
      <a:lvl2pPr marL="456980" algn="l" defTabSz="913960" rtl="0" eaLnBrk="1" latinLnBrk="0" hangingPunct="1">
        <a:defRPr kumimoji="1" sz="1800" kern="1200">
          <a:solidFill>
            <a:schemeClr val="tx1"/>
          </a:solidFill>
          <a:latin typeface="+mn-lt"/>
          <a:ea typeface="+mn-ea"/>
          <a:cs typeface="+mn-cs"/>
        </a:defRPr>
      </a:lvl2pPr>
      <a:lvl3pPr marL="913960" algn="l" defTabSz="913960" rtl="0" eaLnBrk="1" latinLnBrk="0" hangingPunct="1">
        <a:defRPr kumimoji="1" sz="1800" kern="1200">
          <a:solidFill>
            <a:schemeClr val="tx1"/>
          </a:solidFill>
          <a:latin typeface="+mn-lt"/>
          <a:ea typeface="+mn-ea"/>
          <a:cs typeface="+mn-cs"/>
        </a:defRPr>
      </a:lvl3pPr>
      <a:lvl4pPr marL="1370940" algn="l" defTabSz="913960" rtl="0" eaLnBrk="1" latinLnBrk="0" hangingPunct="1">
        <a:defRPr kumimoji="1" sz="1800" kern="1200">
          <a:solidFill>
            <a:schemeClr val="tx1"/>
          </a:solidFill>
          <a:latin typeface="+mn-lt"/>
          <a:ea typeface="+mn-ea"/>
          <a:cs typeface="+mn-cs"/>
        </a:defRPr>
      </a:lvl4pPr>
      <a:lvl5pPr marL="1827921" algn="l" defTabSz="913960" rtl="0" eaLnBrk="1" latinLnBrk="0" hangingPunct="1">
        <a:defRPr kumimoji="1" sz="1800" kern="1200">
          <a:solidFill>
            <a:schemeClr val="tx1"/>
          </a:solidFill>
          <a:latin typeface="+mn-lt"/>
          <a:ea typeface="+mn-ea"/>
          <a:cs typeface="+mn-cs"/>
        </a:defRPr>
      </a:lvl5pPr>
      <a:lvl6pPr marL="2284901" algn="l" defTabSz="913960" rtl="0" eaLnBrk="1" latinLnBrk="0" hangingPunct="1">
        <a:defRPr kumimoji="1" sz="1800" kern="1200">
          <a:solidFill>
            <a:schemeClr val="tx1"/>
          </a:solidFill>
          <a:latin typeface="+mn-lt"/>
          <a:ea typeface="+mn-ea"/>
          <a:cs typeface="+mn-cs"/>
        </a:defRPr>
      </a:lvl6pPr>
      <a:lvl7pPr marL="2741884" algn="l" defTabSz="913960" rtl="0" eaLnBrk="1" latinLnBrk="0" hangingPunct="1">
        <a:defRPr kumimoji="1" sz="1800" kern="1200">
          <a:solidFill>
            <a:schemeClr val="tx1"/>
          </a:solidFill>
          <a:latin typeface="+mn-lt"/>
          <a:ea typeface="+mn-ea"/>
          <a:cs typeface="+mn-cs"/>
        </a:defRPr>
      </a:lvl7pPr>
      <a:lvl8pPr marL="3198864" algn="l" defTabSz="913960" rtl="0" eaLnBrk="1" latinLnBrk="0" hangingPunct="1">
        <a:defRPr kumimoji="1" sz="1800" kern="1200">
          <a:solidFill>
            <a:schemeClr val="tx1"/>
          </a:solidFill>
          <a:latin typeface="+mn-lt"/>
          <a:ea typeface="+mn-ea"/>
          <a:cs typeface="+mn-cs"/>
        </a:defRPr>
      </a:lvl8pPr>
      <a:lvl9pPr marL="3655844" algn="l" defTabSz="91396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0.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1.xml"/><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3.xml"/><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4.xml"/><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5.xml"/><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6.xml"/><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36.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21.xml"/><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23.xml"/><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24.xml"/><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25.xml"/><Relationship Id="rId1" Type="http://schemas.openxmlformats.org/officeDocument/2006/relationships/slideLayout" Target="../slideLayouts/slideLayout1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2.xml"/></Relationships>
</file>

<file path=ppt/slides/_rels/slide27.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27.xml"/><Relationship Id="rId1" Type="http://schemas.openxmlformats.org/officeDocument/2006/relationships/slideLayout" Target="../slideLayouts/slideLayout12.xml"/></Relationships>
</file>

<file path=ppt/slides/_rels/slide28.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28.xml"/><Relationship Id="rId1" Type="http://schemas.openxmlformats.org/officeDocument/2006/relationships/slideLayout" Target="../slideLayouts/slideLayout12.xml"/><Relationship Id="rId4" Type="http://schemas.openxmlformats.org/officeDocument/2006/relationships/image" Target="../media/image7.png"/></Relationships>
</file>

<file path=ppt/slides/_rels/slide29.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29.xml"/><Relationship Id="rId1" Type="http://schemas.openxmlformats.org/officeDocument/2006/relationships/slideLayout" Target="../slideLayouts/slideLayout12.xml"/><Relationship Id="rId4" Type="http://schemas.openxmlformats.org/officeDocument/2006/relationships/image" Target="../media/image7.pn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36.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2.xml"/></Relationships>
</file>

<file path=ppt/slides/_rels/slide34.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34.xml"/><Relationship Id="rId1" Type="http://schemas.openxmlformats.org/officeDocument/2006/relationships/slideLayout" Target="../slideLayouts/slideLayout12.xml"/></Relationships>
</file>

<file path=ppt/slides/_rels/slide35.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35.xml"/><Relationship Id="rId1" Type="http://schemas.openxmlformats.org/officeDocument/2006/relationships/slideLayout" Target="../slideLayouts/slideLayout12.xml"/></Relationships>
</file>

<file path=ppt/slides/_rels/slide3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36.xml"/><Relationship Id="rId1" Type="http://schemas.openxmlformats.org/officeDocument/2006/relationships/slideLayout" Target="../slideLayouts/slideLayout12.xml"/></Relationships>
</file>

<file path=ppt/slides/_rels/slide37.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37.xml"/><Relationship Id="rId1" Type="http://schemas.openxmlformats.org/officeDocument/2006/relationships/slideLayout" Target="../slideLayouts/slideLayout1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4.xml"/><Relationship Id="rId1" Type="http://schemas.openxmlformats.org/officeDocument/2006/relationships/slideLayout" Target="../slideLayouts/slideLayout36.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1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1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48.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48.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1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12.xml"/></Relationships>
</file>

<file path=ppt/slides/_rels/slide46.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46.xml"/><Relationship Id="rId1" Type="http://schemas.openxmlformats.org/officeDocument/2006/relationships/slideLayout" Target="../slideLayouts/slideLayout12.xml"/></Relationships>
</file>

<file path=ppt/slides/_rels/slide47.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notesSlide" Target="../notesSlides/notesSlide47.xml"/><Relationship Id="rId1" Type="http://schemas.openxmlformats.org/officeDocument/2006/relationships/slideLayout" Target="../slideLayouts/slideLayout12.xml"/></Relationships>
</file>

<file path=ppt/slides/_rels/slide48.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notesSlide" Target="../notesSlides/notesSlide48.xml"/><Relationship Id="rId1" Type="http://schemas.openxmlformats.org/officeDocument/2006/relationships/slideLayout" Target="../slideLayouts/slideLayout12.xml"/></Relationships>
</file>

<file path=ppt/slides/_rels/slide49.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notesSlide" Target="../notesSlides/notesSlide49.xml"/><Relationship Id="rId1" Type="http://schemas.openxmlformats.org/officeDocument/2006/relationships/slideLayout" Target="../slideLayouts/slideLayout12.xml"/><Relationship Id="rId4" Type="http://schemas.openxmlformats.org/officeDocument/2006/relationships/image" Target="../media/image22.png"/></Relationships>
</file>

<file path=ppt/slides/_rels/slide5.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5.xml"/><Relationship Id="rId1" Type="http://schemas.openxmlformats.org/officeDocument/2006/relationships/slideLayout" Target="../slideLayouts/slideLayout36.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1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12.xml"/></Relationships>
</file>

<file path=ppt/slides/_rels/slide5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52.xml"/><Relationship Id="rId1" Type="http://schemas.openxmlformats.org/officeDocument/2006/relationships/slideLayout" Target="../slideLayouts/slideLayout1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1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12.xml"/></Relationships>
</file>

<file path=ppt/slides/_rels/slide55.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notesSlide" Target="../notesSlides/notesSlide55.xml"/><Relationship Id="rId1" Type="http://schemas.openxmlformats.org/officeDocument/2006/relationships/slideLayout" Target="../slideLayouts/slideLayout12.xml"/></Relationships>
</file>

<file path=ppt/slides/_rels/slide56.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notesSlide" Target="../notesSlides/notesSlide56.xml"/><Relationship Id="rId1" Type="http://schemas.openxmlformats.org/officeDocument/2006/relationships/slideLayout" Target="../slideLayouts/slideLayout1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1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1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8" Type="http://schemas.openxmlformats.org/officeDocument/2006/relationships/chart" Target="../charts/chart8.xml"/><Relationship Id="rId3" Type="http://schemas.openxmlformats.org/officeDocument/2006/relationships/chart" Target="../charts/chart3.xml"/><Relationship Id="rId7" Type="http://schemas.openxmlformats.org/officeDocument/2006/relationships/chart" Target="../charts/chart7.xml"/><Relationship Id="rId2" Type="http://schemas.openxmlformats.org/officeDocument/2006/relationships/notesSlide" Target="../notesSlides/notesSlide6.xml"/><Relationship Id="rId1" Type="http://schemas.openxmlformats.org/officeDocument/2006/relationships/slideLayout" Target="../slideLayouts/slideLayout31.xml"/><Relationship Id="rId6" Type="http://schemas.openxmlformats.org/officeDocument/2006/relationships/chart" Target="../charts/chart6.xml"/><Relationship Id="rId5" Type="http://schemas.openxmlformats.org/officeDocument/2006/relationships/chart" Target="../charts/chart5.xml"/><Relationship Id="rId10" Type="http://schemas.openxmlformats.org/officeDocument/2006/relationships/chart" Target="../charts/chart10.xml"/><Relationship Id="rId4" Type="http://schemas.openxmlformats.org/officeDocument/2006/relationships/chart" Target="../charts/chart4.xml"/><Relationship Id="rId9" Type="http://schemas.openxmlformats.org/officeDocument/2006/relationships/chart" Target="../charts/chart9.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24.xml"/></Relationships>
</file>

<file path=ppt/slides/_rels/slide61.xml.rels><?xml version="1.0" encoding="UTF-8" standalone="yes"?>
<Relationships xmlns="http://schemas.openxmlformats.org/package/2006/relationships"><Relationship Id="rId8" Type="http://schemas.openxmlformats.org/officeDocument/2006/relationships/image" Target="../media/image30.wmf"/><Relationship Id="rId3" Type="http://schemas.openxmlformats.org/officeDocument/2006/relationships/image" Target="../media/image25.wmf"/><Relationship Id="rId7" Type="http://schemas.openxmlformats.org/officeDocument/2006/relationships/image" Target="../media/image29.wmf"/><Relationship Id="rId2" Type="http://schemas.openxmlformats.org/officeDocument/2006/relationships/notesSlide" Target="../notesSlides/notesSlide61.xml"/><Relationship Id="rId1" Type="http://schemas.openxmlformats.org/officeDocument/2006/relationships/slideLayout" Target="../slideLayouts/slideLayout13.xml"/><Relationship Id="rId6" Type="http://schemas.openxmlformats.org/officeDocument/2006/relationships/image" Target="../media/image28.wmf"/><Relationship Id="rId5" Type="http://schemas.openxmlformats.org/officeDocument/2006/relationships/image" Target="../media/image27.wmf"/><Relationship Id="rId4" Type="http://schemas.openxmlformats.org/officeDocument/2006/relationships/image" Target="../media/image26.jpeg"/></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12.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12.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24.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65.xml"/><Relationship Id="rId1" Type="http://schemas.openxmlformats.org/officeDocument/2006/relationships/slideLayout" Target="../slideLayouts/slideLayout24.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66.xml"/><Relationship Id="rId1" Type="http://schemas.openxmlformats.org/officeDocument/2006/relationships/slideLayout" Target="../slideLayouts/slideLayout24.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3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a:extLst>
              <a:ext uri="{FF2B5EF4-FFF2-40B4-BE49-F238E27FC236}">
                <a16:creationId xmlns="" xmlns:a16="http://schemas.microsoft.com/office/drawing/2014/main" id="{DB8381E4-9A27-469B-A954-90714A4122EA}"/>
              </a:ext>
            </a:extLst>
          </p:cNvPr>
          <p:cNvSpPr>
            <a:spLocks noGrp="1"/>
          </p:cNvSpPr>
          <p:nvPr>
            <p:ph type="title"/>
          </p:nvPr>
        </p:nvSpPr>
        <p:spPr>
          <a:xfrm>
            <a:off x="-20638" y="-15875"/>
            <a:ext cx="9164638" cy="717550"/>
          </a:xfrm>
          <a:solidFill>
            <a:srgbClr val="7030A0"/>
          </a:solidFill>
        </p:spPr>
        <p:txBody>
          <a:bodyPr/>
          <a:lstStyle/>
          <a:p>
            <a:pPr>
              <a:lnSpc>
                <a:spcPct val="150000"/>
              </a:lnSpc>
            </a:pPr>
            <a:r>
              <a:rPr lang="ja-JP" altLang="en-US" sz="4000" b="1">
                <a:solidFill>
                  <a:schemeClr val="bg1"/>
                </a:solidFill>
                <a:latin typeface="メイリオ" panose="020B0604030504040204" pitchFamily="50" charset="-128"/>
                <a:ea typeface="メイリオ" panose="020B0604030504040204" pitchFamily="50" charset="-128"/>
              </a:rPr>
              <a:t>遠距離介護支援セミナー</a:t>
            </a:r>
          </a:p>
        </p:txBody>
      </p:sp>
      <p:sp>
        <p:nvSpPr>
          <p:cNvPr id="6" name="タイトル 1"/>
          <p:cNvSpPr txBox="1">
            <a:spLocks/>
          </p:cNvSpPr>
          <p:nvPr/>
        </p:nvSpPr>
        <p:spPr bwMode="auto">
          <a:xfrm>
            <a:off x="3491880" y="1733345"/>
            <a:ext cx="5328592" cy="13356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396" tIns="45700" rIns="91396" bIns="45700" numCol="1" anchor="ctr" anchorCtr="0" compatLnSpc="1">
            <a:prstTxWarp prst="textNoShape">
              <a:avLst/>
            </a:prstTxWarp>
            <a:noAutofit/>
          </a:bodyPr>
          <a:lst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2pPr>
            <a:lvl3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3pPr>
            <a:lvl4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4pPr>
            <a:lvl5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5pPr>
            <a:lvl6pPr marL="456980" algn="ctr" rtl="0" fontAlgn="base">
              <a:spcBef>
                <a:spcPct val="0"/>
              </a:spcBef>
              <a:spcAft>
                <a:spcPct val="0"/>
              </a:spcAft>
              <a:defRPr kumimoji="1" sz="4400">
                <a:solidFill>
                  <a:schemeClr val="tx1"/>
                </a:solidFill>
                <a:latin typeface="Calibri" pitchFamily="34" charset="0"/>
                <a:ea typeface="ＭＳ Ｐゴシック" charset="-128"/>
              </a:defRPr>
            </a:lvl6pPr>
            <a:lvl7pPr marL="913960" algn="ctr" rtl="0" fontAlgn="base">
              <a:spcBef>
                <a:spcPct val="0"/>
              </a:spcBef>
              <a:spcAft>
                <a:spcPct val="0"/>
              </a:spcAft>
              <a:defRPr kumimoji="1" sz="4400">
                <a:solidFill>
                  <a:schemeClr val="tx1"/>
                </a:solidFill>
                <a:latin typeface="Calibri" pitchFamily="34" charset="0"/>
                <a:ea typeface="ＭＳ Ｐゴシック" charset="-128"/>
              </a:defRPr>
            </a:lvl7pPr>
            <a:lvl8pPr marL="1370940" algn="ctr" rtl="0" fontAlgn="base">
              <a:spcBef>
                <a:spcPct val="0"/>
              </a:spcBef>
              <a:spcAft>
                <a:spcPct val="0"/>
              </a:spcAft>
              <a:defRPr kumimoji="1" sz="4400">
                <a:solidFill>
                  <a:schemeClr val="tx1"/>
                </a:solidFill>
                <a:latin typeface="Calibri" pitchFamily="34" charset="0"/>
                <a:ea typeface="ＭＳ Ｐゴシック" charset="-128"/>
              </a:defRPr>
            </a:lvl8pPr>
            <a:lvl9pPr marL="1827921" algn="ctr" rtl="0" fontAlgn="base">
              <a:spcBef>
                <a:spcPct val="0"/>
              </a:spcBef>
              <a:spcAft>
                <a:spcPct val="0"/>
              </a:spcAft>
              <a:defRPr kumimoji="1" sz="4400">
                <a:solidFill>
                  <a:schemeClr val="tx1"/>
                </a:solidFill>
                <a:latin typeface="Calibri" pitchFamily="34" charset="0"/>
                <a:ea typeface="ＭＳ Ｐゴシック" charset="-128"/>
              </a:defRPr>
            </a:lvl9pPr>
          </a:lstStyle>
          <a:p>
            <a:r>
              <a:rPr lang="ja-JP" altLang="en-US" sz="7200" b="1" dirty="0">
                <a:solidFill>
                  <a:srgbClr val="FF0000"/>
                </a:solidFill>
                <a:latin typeface="メイリオ" panose="020B0604030504040204" pitchFamily="50" charset="-128"/>
                <a:ea typeface="メイリオ" panose="020B0604030504040204" pitchFamily="50" charset="-128"/>
              </a:rPr>
              <a:t>遠距離</a:t>
            </a:r>
            <a:r>
              <a:rPr lang="ja-JP" altLang="en-US" sz="7200" b="1" dirty="0">
                <a:latin typeface="メイリオ" panose="020B0604030504040204" pitchFamily="50" charset="-128"/>
                <a:ea typeface="メイリオ" panose="020B0604030504040204" pitchFamily="50" charset="-128"/>
              </a:rPr>
              <a:t>介護</a:t>
            </a:r>
          </a:p>
        </p:txBody>
      </p:sp>
      <p:sp>
        <p:nvSpPr>
          <p:cNvPr id="7" name="タイトル 1"/>
          <p:cNvSpPr txBox="1">
            <a:spLocks/>
          </p:cNvSpPr>
          <p:nvPr/>
        </p:nvSpPr>
        <p:spPr>
          <a:xfrm rot="21591900">
            <a:off x="252763" y="823905"/>
            <a:ext cx="3720725" cy="1059428"/>
          </a:xfrm>
          <a:prstGeom prst="rect">
            <a:avLst/>
          </a:prstGeom>
        </p:spPr>
        <p:txBody>
          <a:bodyPr vert="horz" lIns="91440" tIns="45720" rIns="91440" bIns="45720" rtlCol="0" anchor="b">
            <a:noAutofit/>
          </a:bodyPr>
          <a:lstStyle>
            <a:lvl1pPr algn="ctr" defTabSz="1320759" rtl="0" eaLnBrk="1" latinLnBrk="0" hangingPunct="1">
              <a:lnSpc>
                <a:spcPct val="90000"/>
              </a:lnSpc>
              <a:spcBef>
                <a:spcPct val="0"/>
              </a:spcBef>
              <a:buNone/>
              <a:defRPr kumimoji="1" sz="8666" kern="1200">
                <a:solidFill>
                  <a:schemeClr val="tx1"/>
                </a:solidFill>
                <a:latin typeface="+mj-lt"/>
                <a:ea typeface="+mj-ea"/>
                <a:cs typeface="+mj-cs"/>
              </a:defRPr>
            </a:lvl1pPr>
          </a:lstStyle>
          <a:p>
            <a:r>
              <a:rPr lang="ja-JP" altLang="en-US" sz="5400" b="1" dirty="0">
                <a:solidFill>
                  <a:srgbClr val="FF0000"/>
                </a:solidFill>
                <a:latin typeface="メイリオ" panose="020B0604030504040204" pitchFamily="50" charset="-128"/>
                <a:ea typeface="メイリオ" panose="020B0604030504040204" pitchFamily="50" charset="-128"/>
              </a:rPr>
              <a:t>知</a:t>
            </a:r>
            <a:r>
              <a:rPr lang="ja-JP" altLang="en-US" sz="5400" b="1" dirty="0">
                <a:latin typeface="メイリオ" panose="020B0604030504040204" pitchFamily="50" charset="-128"/>
                <a:ea typeface="メイリオ" panose="020B0604030504040204" pitchFamily="50" charset="-128"/>
              </a:rPr>
              <a:t>って安心</a:t>
            </a:r>
          </a:p>
        </p:txBody>
      </p:sp>
      <p:sp>
        <p:nvSpPr>
          <p:cNvPr id="8" name="サブタイトル 2"/>
          <p:cNvSpPr txBox="1">
            <a:spLocks/>
          </p:cNvSpPr>
          <p:nvPr/>
        </p:nvSpPr>
        <p:spPr bwMode="auto">
          <a:xfrm rot="1770">
            <a:off x="179676" y="3076045"/>
            <a:ext cx="8892219" cy="6386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396" tIns="45700" rIns="91396" bIns="45700" numCol="1" anchor="t" anchorCtr="0" compatLnSpc="1">
            <a:prstTxWarp prst="textNoShape">
              <a:avLst/>
            </a:prstTxWarp>
            <a:noAutofit/>
          </a:bodyPr>
          <a:lstStyle>
            <a:lvl1pPr marL="341313" indent="-341313" algn="l" rtl="0" eaLnBrk="0" fontAlgn="base" hangingPunct="0">
              <a:spcBef>
                <a:spcPct val="20000"/>
              </a:spcBef>
              <a:spcAft>
                <a:spcPct val="0"/>
              </a:spcAft>
              <a:buFont typeface="Arial" panose="020B0604020202020204" pitchFamily="34" charset="0"/>
              <a:buChar char="•"/>
              <a:defRPr kumimoji="1" sz="3200" kern="1200">
                <a:solidFill>
                  <a:schemeClr val="tx1"/>
                </a:solidFill>
                <a:latin typeface="+mn-lt"/>
                <a:ea typeface="+mn-ea"/>
                <a:cs typeface="+mn-cs"/>
              </a:defRPr>
            </a:lvl1pPr>
            <a:lvl2pPr marL="741363" indent="-284163" algn="l" rtl="0" eaLnBrk="0" fontAlgn="base" hangingPunct="0">
              <a:spcBef>
                <a:spcPct val="20000"/>
              </a:spcBef>
              <a:spcAft>
                <a:spcPct val="0"/>
              </a:spcAft>
              <a:buFont typeface="Arial" panose="020B0604020202020204" pitchFamily="34" charset="0"/>
              <a:buChar char="–"/>
              <a:defRPr kumimoji="1" sz="2800" kern="1200">
                <a:solidFill>
                  <a:schemeClr val="tx1"/>
                </a:solidFill>
                <a:latin typeface="+mn-lt"/>
                <a:ea typeface="+mn-ea"/>
                <a:cs typeface="+mn-cs"/>
              </a:defRPr>
            </a:lvl2pPr>
            <a:lvl3pPr marL="1141413" indent="-227013" algn="l" rtl="0" eaLnBrk="0" fontAlgn="base" hangingPunct="0">
              <a:spcBef>
                <a:spcPct val="20000"/>
              </a:spcBef>
              <a:spcAft>
                <a:spcPct val="0"/>
              </a:spcAft>
              <a:buFont typeface="Arial" panose="020B0604020202020204" pitchFamily="34" charset="0"/>
              <a:buChar char="•"/>
              <a:defRPr kumimoji="1" sz="2400" kern="1200">
                <a:solidFill>
                  <a:schemeClr val="tx1"/>
                </a:solidFill>
                <a:latin typeface="+mn-lt"/>
                <a:ea typeface="+mn-ea"/>
                <a:cs typeface="+mn-cs"/>
              </a:defRPr>
            </a:lvl3pPr>
            <a:lvl4pPr marL="1598613" indent="-227013" algn="l" rtl="0" eaLnBrk="0" fontAlgn="base" hangingPunct="0">
              <a:spcBef>
                <a:spcPct val="20000"/>
              </a:spcBef>
              <a:spcAft>
                <a:spcPct val="0"/>
              </a:spcAft>
              <a:buFont typeface="Arial" panose="020B0604020202020204" pitchFamily="34" charset="0"/>
              <a:buChar char="–"/>
              <a:defRPr kumimoji="1" sz="2000" kern="1200">
                <a:solidFill>
                  <a:schemeClr val="tx1"/>
                </a:solidFill>
                <a:latin typeface="+mn-lt"/>
                <a:ea typeface="+mn-ea"/>
                <a:cs typeface="+mn-cs"/>
              </a:defRPr>
            </a:lvl4pPr>
            <a:lvl5pPr marL="2055813" indent="-227013" algn="l" rtl="0" eaLnBrk="0" fontAlgn="base" hangingPunct="0">
              <a:spcBef>
                <a:spcPct val="20000"/>
              </a:spcBef>
              <a:spcAft>
                <a:spcPct val="0"/>
              </a:spcAft>
              <a:buFont typeface="Arial" panose="020B0604020202020204" pitchFamily="34" charset="0"/>
              <a:buChar char="»"/>
              <a:defRPr kumimoji="1" sz="2000" kern="1200">
                <a:solidFill>
                  <a:schemeClr val="tx1"/>
                </a:solidFill>
                <a:latin typeface="+mn-lt"/>
                <a:ea typeface="+mn-ea"/>
                <a:cs typeface="+mn-cs"/>
              </a:defRPr>
            </a:lvl5pPr>
            <a:lvl6pPr marL="2513393" indent="-228490" algn="l" defTabSz="91396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0373" indent="-228490" algn="l" defTabSz="91396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7354" indent="-228490" algn="l" defTabSz="91396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4336" indent="-228490" algn="l" defTabSz="91396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0" indent="0">
              <a:buNone/>
            </a:pPr>
            <a:r>
              <a:rPr lang="ja-JP" altLang="en-US" dirty="0">
                <a:latin typeface="メイリオ" panose="020B0604030504040204" pitchFamily="50" charset="-128"/>
                <a:ea typeface="メイリオ" panose="020B0604030504040204" pitchFamily="50" charset="-128"/>
              </a:rPr>
              <a:t>～離れて暮らす親の老いを感じた時の心構え～</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a:extLst>
              <a:ext uri="{FF2B5EF4-FFF2-40B4-BE49-F238E27FC236}">
                <a16:creationId xmlns="" xmlns:a16="http://schemas.microsoft.com/office/drawing/2014/main" id="{B6055437-5FD3-46FE-AC3D-CF2047CAA8AE}"/>
              </a:ext>
            </a:extLst>
          </p:cNvPr>
          <p:cNvSpPr>
            <a:spLocks noChangeArrowheads="1"/>
          </p:cNvSpPr>
          <p:nvPr/>
        </p:nvSpPr>
        <p:spPr bwMode="auto">
          <a:xfrm>
            <a:off x="1030288" y="1484313"/>
            <a:ext cx="3990975" cy="854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pPr>
              <a:lnSpc>
                <a:spcPct val="150000"/>
              </a:lnSpc>
            </a:pPr>
            <a:r>
              <a:rPr lang="ja-JP" altLang="en-US" sz="3600">
                <a:latin typeface="メイリオ" panose="020B0604030504040204" pitchFamily="50" charset="-128"/>
                <a:ea typeface="メイリオ" panose="020B0604030504040204" pitchFamily="50" charset="-128"/>
              </a:rPr>
              <a:t>権太郎さん　</a:t>
            </a:r>
            <a:r>
              <a:rPr lang="en-US" altLang="ja-JP" sz="3600">
                <a:latin typeface="メイリオ" panose="020B0604030504040204" pitchFamily="50" charset="-128"/>
                <a:ea typeface="メイリオ" panose="020B0604030504040204" pitchFamily="50" charset="-128"/>
              </a:rPr>
              <a:t>81</a:t>
            </a:r>
            <a:r>
              <a:rPr lang="ja-JP" altLang="en-US" sz="3600">
                <a:latin typeface="メイリオ" panose="020B0604030504040204" pitchFamily="50" charset="-128"/>
                <a:ea typeface="メイリオ" panose="020B0604030504040204" pitchFamily="50" charset="-128"/>
              </a:rPr>
              <a:t>歳</a:t>
            </a:r>
            <a:endParaRPr lang="en-US" altLang="ja-JP" sz="3600">
              <a:latin typeface="メイリオ" panose="020B0604030504040204" pitchFamily="50" charset="-128"/>
              <a:ea typeface="メイリオ" panose="020B0604030504040204" pitchFamily="50" charset="-128"/>
            </a:endParaRPr>
          </a:p>
        </p:txBody>
      </p:sp>
      <p:sp>
        <p:nvSpPr>
          <p:cNvPr id="4" name="正方形/長方形 3">
            <a:extLst>
              <a:ext uri="{FF2B5EF4-FFF2-40B4-BE49-F238E27FC236}">
                <a16:creationId xmlns="" xmlns:a16="http://schemas.microsoft.com/office/drawing/2014/main" id="{1A3E3675-D087-4C0A-86FF-C8C8F455F26A}"/>
              </a:ext>
            </a:extLst>
          </p:cNvPr>
          <p:cNvSpPr>
            <a:spLocks noChangeArrowheads="1"/>
          </p:cNvSpPr>
          <p:nvPr/>
        </p:nvSpPr>
        <p:spPr bwMode="auto">
          <a:xfrm>
            <a:off x="1030288" y="2665413"/>
            <a:ext cx="2032000" cy="854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pPr>
              <a:lnSpc>
                <a:spcPct val="150000"/>
              </a:lnSpc>
            </a:pPr>
            <a:r>
              <a:rPr lang="ja-JP" altLang="en-US" sz="3600">
                <a:latin typeface="メイリオ" panose="020B0604030504040204" pitchFamily="50" charset="-128"/>
                <a:ea typeface="メイリオ" panose="020B0604030504040204" pitchFamily="50" charset="-128"/>
              </a:rPr>
              <a:t>元会社員</a:t>
            </a:r>
            <a:endParaRPr lang="en-US" altLang="ja-JP" sz="3600">
              <a:latin typeface="メイリオ" panose="020B0604030504040204" pitchFamily="50" charset="-128"/>
              <a:ea typeface="メイリオ" panose="020B0604030504040204" pitchFamily="50" charset="-128"/>
            </a:endParaRPr>
          </a:p>
        </p:txBody>
      </p:sp>
      <p:sp>
        <p:nvSpPr>
          <p:cNvPr id="5" name="正方形/長方形 4">
            <a:extLst>
              <a:ext uri="{FF2B5EF4-FFF2-40B4-BE49-F238E27FC236}">
                <a16:creationId xmlns="" xmlns:a16="http://schemas.microsoft.com/office/drawing/2014/main" id="{2A27E77A-1345-4AAE-B687-31C849C4723C}"/>
              </a:ext>
            </a:extLst>
          </p:cNvPr>
          <p:cNvSpPr>
            <a:spLocks noChangeArrowheads="1"/>
          </p:cNvSpPr>
          <p:nvPr/>
        </p:nvSpPr>
        <p:spPr bwMode="auto">
          <a:xfrm>
            <a:off x="1030288" y="3776663"/>
            <a:ext cx="4913312"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pPr>
              <a:lnSpc>
                <a:spcPct val="150000"/>
              </a:lnSpc>
            </a:pPr>
            <a:r>
              <a:rPr lang="ja-JP" altLang="en-US" sz="3600">
                <a:latin typeface="メイリオ" panose="020B0604030504040204" pitchFamily="50" charset="-128"/>
                <a:ea typeface="メイリオ" panose="020B0604030504040204" pitchFamily="50" charset="-128"/>
              </a:rPr>
              <a:t>妻に先立たれて約</a:t>
            </a:r>
            <a:r>
              <a:rPr lang="en-US" altLang="ja-JP" sz="3600">
                <a:latin typeface="メイリオ" panose="020B0604030504040204" pitchFamily="50" charset="-128"/>
                <a:ea typeface="メイリオ" panose="020B0604030504040204" pitchFamily="50" charset="-128"/>
              </a:rPr>
              <a:t>10</a:t>
            </a:r>
            <a:r>
              <a:rPr lang="ja-JP" altLang="en-US" sz="3600">
                <a:latin typeface="メイリオ" panose="020B0604030504040204" pitchFamily="50" charset="-128"/>
                <a:ea typeface="メイリオ" panose="020B0604030504040204" pitchFamily="50" charset="-128"/>
              </a:rPr>
              <a:t>年</a:t>
            </a:r>
            <a:endParaRPr lang="en-US" altLang="ja-JP" sz="3600">
              <a:latin typeface="メイリオ" panose="020B0604030504040204" pitchFamily="50" charset="-128"/>
              <a:ea typeface="メイリオ" panose="020B0604030504040204" pitchFamily="50" charset="-128"/>
            </a:endParaRPr>
          </a:p>
        </p:txBody>
      </p:sp>
      <p:sp>
        <p:nvSpPr>
          <p:cNvPr id="6" name="正方形/長方形 5">
            <a:extLst>
              <a:ext uri="{FF2B5EF4-FFF2-40B4-BE49-F238E27FC236}">
                <a16:creationId xmlns="" xmlns:a16="http://schemas.microsoft.com/office/drawing/2014/main" id="{7DA7892E-3AE3-4968-9240-2C39D97D5E9C}"/>
              </a:ext>
            </a:extLst>
          </p:cNvPr>
          <p:cNvSpPr>
            <a:spLocks noChangeArrowheads="1"/>
          </p:cNvSpPr>
          <p:nvPr/>
        </p:nvSpPr>
        <p:spPr bwMode="auto">
          <a:xfrm>
            <a:off x="1030288" y="4887913"/>
            <a:ext cx="6648450"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pPr>
              <a:lnSpc>
                <a:spcPct val="150000"/>
              </a:lnSpc>
            </a:pPr>
            <a:r>
              <a:rPr lang="ja-JP" altLang="en-US" sz="3600">
                <a:latin typeface="メイリオ" panose="020B0604030504040204" pitchFamily="50" charset="-128"/>
                <a:ea typeface="メイリオ" panose="020B0604030504040204" pitchFamily="50" charset="-128"/>
              </a:rPr>
              <a:t>現在一人暮らしを続けています</a:t>
            </a:r>
          </a:p>
        </p:txBody>
      </p:sp>
      <p:pic>
        <p:nvPicPr>
          <p:cNvPr id="45062" name="図 6">
            <a:extLst>
              <a:ext uri="{FF2B5EF4-FFF2-40B4-BE49-F238E27FC236}">
                <a16:creationId xmlns="" xmlns:a16="http://schemas.microsoft.com/office/drawing/2014/main" id="{EB4D4A20-DFE9-441C-AE20-5F3473FECED8}"/>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5943600" y="1408113"/>
            <a:ext cx="2855913" cy="2598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5063" name="Rectangle 2">
            <a:extLst>
              <a:ext uri="{FF2B5EF4-FFF2-40B4-BE49-F238E27FC236}">
                <a16:creationId xmlns="" xmlns:a16="http://schemas.microsoft.com/office/drawing/2014/main" id="{F52C7329-6BA6-4F33-AA44-E3C405C4F84B}"/>
              </a:ext>
            </a:extLst>
          </p:cNvPr>
          <p:cNvSpPr txBox="1">
            <a:spLocks noChangeArrowheads="1"/>
          </p:cNvSpPr>
          <p:nvPr/>
        </p:nvSpPr>
        <p:spPr bwMode="auto">
          <a:xfrm>
            <a:off x="-20638" y="-15875"/>
            <a:ext cx="9164638" cy="717550"/>
          </a:xfrm>
          <a:prstGeom prst="rect">
            <a:avLst/>
          </a:prstGeom>
          <a:solidFill>
            <a:srgbClr val="7030A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396" tIns="45700" rIns="91396" bIns="45700"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1363" indent="-284163">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1413" indent="-227013">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598613" indent="-2270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5813" indent="-2270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30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02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74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46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a:lnSpc>
                <a:spcPct val="150000"/>
              </a:lnSpc>
              <a:spcBef>
                <a:spcPct val="0"/>
              </a:spcBef>
              <a:buFontTx/>
              <a:buNone/>
            </a:pPr>
            <a:r>
              <a:rPr lang="ja-JP" altLang="en-US" sz="4000" b="1">
                <a:solidFill>
                  <a:schemeClr val="bg1"/>
                </a:solidFill>
                <a:latin typeface="メイリオ" panose="020B0604030504040204" pitchFamily="50" charset="-128"/>
                <a:ea typeface="メイリオ" panose="020B0604030504040204" pitchFamily="50" charset="-128"/>
              </a:rPr>
              <a:t>登場人物</a:t>
            </a:r>
          </a:p>
        </p:txBody>
      </p:sp>
      <p:sp>
        <p:nvSpPr>
          <p:cNvPr id="45064" name="Rectangle 2">
            <a:extLst>
              <a:ext uri="{FF2B5EF4-FFF2-40B4-BE49-F238E27FC236}">
                <a16:creationId xmlns="" xmlns:a16="http://schemas.microsoft.com/office/drawing/2014/main" id="{D1235778-3C45-4D36-A9F4-E1BC5FF88454}"/>
              </a:ext>
            </a:extLst>
          </p:cNvPr>
          <p:cNvSpPr txBox="1">
            <a:spLocks noChangeArrowheads="1"/>
          </p:cNvSpPr>
          <p:nvPr/>
        </p:nvSpPr>
        <p:spPr bwMode="auto">
          <a:xfrm>
            <a:off x="-14288" y="6560375"/>
            <a:ext cx="9164638" cy="292100"/>
          </a:xfrm>
          <a:prstGeom prst="rect">
            <a:avLst/>
          </a:prstGeom>
          <a:solidFill>
            <a:srgbClr val="7030A0">
              <a:alpha val="34117"/>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396" tIns="45700" rIns="91396" bIns="45700"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1363" indent="-284163">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1413" indent="-227013">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598613" indent="-2270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5813" indent="-2270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30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02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74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46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a:lnSpc>
                <a:spcPct val="150000"/>
              </a:lnSpc>
              <a:spcBef>
                <a:spcPct val="0"/>
              </a:spcBef>
              <a:buFontTx/>
              <a:buNone/>
            </a:pPr>
            <a:r>
              <a:rPr lang="ja-JP" altLang="en-US" sz="1200">
                <a:solidFill>
                  <a:schemeClr val="bg1"/>
                </a:solidFill>
                <a:latin typeface="メイリオ" panose="020B0604030504040204" pitchFamily="50" charset="-128"/>
                <a:ea typeface="メイリオ" panose="020B0604030504040204" pitchFamily="50" charset="-128"/>
              </a:rPr>
              <a:t>遠　距　離　介　護　支　援　セ　ミ　ナ　ー</a:t>
            </a:r>
          </a:p>
        </p:txBody>
      </p:sp>
      <p:sp>
        <p:nvSpPr>
          <p:cNvPr id="45065" name="正方形/長方形 1">
            <a:extLst>
              <a:ext uri="{FF2B5EF4-FFF2-40B4-BE49-F238E27FC236}">
                <a16:creationId xmlns="" xmlns:a16="http://schemas.microsoft.com/office/drawing/2014/main" id="{E1FEB40A-D27A-41AE-AD46-0A395E04E424}"/>
              </a:ext>
            </a:extLst>
          </p:cNvPr>
          <p:cNvSpPr>
            <a:spLocks noChangeArrowheads="1"/>
          </p:cNvSpPr>
          <p:nvPr/>
        </p:nvSpPr>
        <p:spPr bwMode="auto">
          <a:xfrm>
            <a:off x="7235825" y="3984625"/>
            <a:ext cx="1287463"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r>
              <a:rPr lang="ja-JP" altLang="en-US"/>
              <a:t>権太郎さん</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a:extLst>
              <a:ext uri="{FF2B5EF4-FFF2-40B4-BE49-F238E27FC236}">
                <a16:creationId xmlns="" xmlns:a16="http://schemas.microsoft.com/office/drawing/2014/main" id="{7F99AB9F-328D-4700-9E6F-6055364A744E}"/>
              </a:ext>
            </a:extLst>
          </p:cNvPr>
          <p:cNvSpPr>
            <a:spLocks noChangeArrowheads="1"/>
          </p:cNvSpPr>
          <p:nvPr/>
        </p:nvSpPr>
        <p:spPr bwMode="auto">
          <a:xfrm>
            <a:off x="539750" y="1484313"/>
            <a:ext cx="3529013"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pPr>
              <a:lnSpc>
                <a:spcPct val="150000"/>
              </a:lnSpc>
            </a:pPr>
            <a:r>
              <a:rPr lang="ja-JP" altLang="en-US" sz="3600">
                <a:latin typeface="メイリオ" panose="020B0604030504040204" pitchFamily="50" charset="-128"/>
                <a:ea typeface="メイリオ" panose="020B0604030504040204" pitchFamily="50" charset="-128"/>
              </a:rPr>
              <a:t>息子さん　</a:t>
            </a:r>
            <a:r>
              <a:rPr lang="en-US" altLang="ja-JP" sz="3600">
                <a:latin typeface="メイリオ" panose="020B0604030504040204" pitchFamily="50" charset="-128"/>
                <a:ea typeface="メイリオ" panose="020B0604030504040204" pitchFamily="50" charset="-128"/>
              </a:rPr>
              <a:t>55</a:t>
            </a:r>
            <a:r>
              <a:rPr lang="ja-JP" altLang="en-US" sz="3600">
                <a:latin typeface="メイリオ" panose="020B0604030504040204" pitchFamily="50" charset="-128"/>
                <a:ea typeface="メイリオ" panose="020B0604030504040204" pitchFamily="50" charset="-128"/>
              </a:rPr>
              <a:t>歳</a:t>
            </a:r>
            <a:endParaRPr lang="en-US" altLang="ja-JP" sz="3600">
              <a:latin typeface="メイリオ" panose="020B0604030504040204" pitchFamily="50" charset="-128"/>
              <a:ea typeface="メイリオ" panose="020B0604030504040204" pitchFamily="50" charset="-128"/>
            </a:endParaRPr>
          </a:p>
        </p:txBody>
      </p:sp>
      <p:sp>
        <p:nvSpPr>
          <p:cNvPr id="4" name="正方形/長方形 3">
            <a:extLst>
              <a:ext uri="{FF2B5EF4-FFF2-40B4-BE49-F238E27FC236}">
                <a16:creationId xmlns="" xmlns:a16="http://schemas.microsoft.com/office/drawing/2014/main" id="{5305843C-5ED1-4DD0-8344-F1F9A262D7F9}"/>
              </a:ext>
            </a:extLst>
          </p:cNvPr>
          <p:cNvSpPr>
            <a:spLocks noChangeArrowheads="1"/>
          </p:cNvSpPr>
          <p:nvPr/>
        </p:nvSpPr>
        <p:spPr bwMode="auto">
          <a:xfrm>
            <a:off x="539750" y="2619375"/>
            <a:ext cx="5724525" cy="922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pPr>
              <a:lnSpc>
                <a:spcPct val="150000"/>
              </a:lnSpc>
            </a:pPr>
            <a:r>
              <a:rPr lang="ja-JP" altLang="en-US" sz="3600">
                <a:latin typeface="メイリオ" panose="020B0604030504040204" pitchFamily="50" charset="-128"/>
                <a:ea typeface="メイリオ" panose="020B0604030504040204" pitchFamily="50" charset="-128"/>
              </a:rPr>
              <a:t>会社員（残業・出張あり）</a:t>
            </a:r>
            <a:endParaRPr lang="en-US" altLang="ja-JP" sz="3600">
              <a:latin typeface="メイリオ" panose="020B0604030504040204" pitchFamily="50" charset="-128"/>
              <a:ea typeface="メイリオ" panose="020B0604030504040204" pitchFamily="50" charset="-128"/>
            </a:endParaRPr>
          </a:p>
        </p:txBody>
      </p:sp>
      <p:sp>
        <p:nvSpPr>
          <p:cNvPr id="5" name="正方形/長方形 4">
            <a:extLst>
              <a:ext uri="{FF2B5EF4-FFF2-40B4-BE49-F238E27FC236}">
                <a16:creationId xmlns="" xmlns:a16="http://schemas.microsoft.com/office/drawing/2014/main" id="{DFA67DC7-DF1E-497C-AE8F-C7E9317E2B59}"/>
              </a:ext>
            </a:extLst>
          </p:cNvPr>
          <p:cNvSpPr>
            <a:spLocks noChangeArrowheads="1"/>
          </p:cNvSpPr>
          <p:nvPr/>
        </p:nvSpPr>
        <p:spPr bwMode="auto">
          <a:xfrm>
            <a:off x="539750" y="3752850"/>
            <a:ext cx="6473825"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pPr>
              <a:lnSpc>
                <a:spcPct val="150000"/>
              </a:lnSpc>
            </a:pPr>
            <a:r>
              <a:rPr lang="ja-JP" altLang="en-US" sz="3600">
                <a:latin typeface="メイリオ" panose="020B0604030504040204" pitchFamily="50" charset="-128"/>
                <a:ea typeface="メイリオ" panose="020B0604030504040204" pitchFamily="50" charset="-128"/>
              </a:rPr>
              <a:t>権太郎さん宅から車で</a:t>
            </a:r>
            <a:r>
              <a:rPr lang="en-US" altLang="ja-JP" sz="3600">
                <a:latin typeface="メイリオ" panose="020B0604030504040204" pitchFamily="50" charset="-128"/>
                <a:ea typeface="メイリオ" panose="020B0604030504040204" pitchFamily="50" charset="-128"/>
              </a:rPr>
              <a:t>1</a:t>
            </a:r>
            <a:r>
              <a:rPr lang="ja-JP" altLang="en-US" sz="3600">
                <a:latin typeface="メイリオ" panose="020B0604030504040204" pitchFamily="50" charset="-128"/>
                <a:ea typeface="メイリオ" panose="020B0604030504040204" pitchFamily="50" charset="-128"/>
              </a:rPr>
              <a:t>時間半</a:t>
            </a:r>
            <a:endParaRPr lang="en-US" altLang="ja-JP" sz="3600">
              <a:latin typeface="メイリオ" panose="020B0604030504040204" pitchFamily="50" charset="-128"/>
              <a:ea typeface="メイリオ" panose="020B0604030504040204" pitchFamily="50" charset="-128"/>
            </a:endParaRPr>
          </a:p>
        </p:txBody>
      </p:sp>
      <p:sp>
        <p:nvSpPr>
          <p:cNvPr id="6" name="正方形/長方形 5">
            <a:extLst>
              <a:ext uri="{FF2B5EF4-FFF2-40B4-BE49-F238E27FC236}">
                <a16:creationId xmlns="" xmlns:a16="http://schemas.microsoft.com/office/drawing/2014/main" id="{6C46B99D-D77E-491F-8CD5-0BD3785423C2}"/>
              </a:ext>
            </a:extLst>
          </p:cNvPr>
          <p:cNvSpPr>
            <a:spLocks noChangeArrowheads="1"/>
          </p:cNvSpPr>
          <p:nvPr/>
        </p:nvSpPr>
        <p:spPr bwMode="auto">
          <a:xfrm>
            <a:off x="539750" y="4887913"/>
            <a:ext cx="8032750" cy="854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pPr>
              <a:lnSpc>
                <a:spcPct val="150000"/>
              </a:lnSpc>
            </a:pPr>
            <a:r>
              <a:rPr lang="ja-JP" altLang="en-US" sz="3600">
                <a:latin typeface="メイリオ" panose="020B0604030504040204" pitchFamily="50" charset="-128"/>
                <a:ea typeface="メイリオ" panose="020B0604030504040204" pitchFamily="50" charset="-128"/>
              </a:rPr>
              <a:t>今回、父の依頼で町内会の会合に出席</a:t>
            </a:r>
          </a:p>
        </p:txBody>
      </p:sp>
      <p:sp>
        <p:nvSpPr>
          <p:cNvPr id="47110" name="Rectangle 2">
            <a:extLst>
              <a:ext uri="{FF2B5EF4-FFF2-40B4-BE49-F238E27FC236}">
                <a16:creationId xmlns="" xmlns:a16="http://schemas.microsoft.com/office/drawing/2014/main" id="{9B7040DD-0218-437A-A30E-A36286FEC97F}"/>
              </a:ext>
            </a:extLst>
          </p:cNvPr>
          <p:cNvSpPr txBox="1">
            <a:spLocks noChangeArrowheads="1"/>
          </p:cNvSpPr>
          <p:nvPr/>
        </p:nvSpPr>
        <p:spPr bwMode="auto">
          <a:xfrm>
            <a:off x="-20638" y="-15875"/>
            <a:ext cx="9164638" cy="717550"/>
          </a:xfrm>
          <a:prstGeom prst="rect">
            <a:avLst/>
          </a:prstGeom>
          <a:solidFill>
            <a:srgbClr val="7030A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396" tIns="45700" rIns="91396" bIns="45700"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1363" indent="-284163">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1413" indent="-227013">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598613" indent="-2270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5813" indent="-2270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30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02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74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46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a:lnSpc>
                <a:spcPct val="150000"/>
              </a:lnSpc>
              <a:spcBef>
                <a:spcPct val="0"/>
              </a:spcBef>
              <a:buFontTx/>
              <a:buNone/>
            </a:pPr>
            <a:r>
              <a:rPr lang="ja-JP" altLang="en-US" sz="4000" b="1">
                <a:solidFill>
                  <a:schemeClr val="bg1"/>
                </a:solidFill>
                <a:latin typeface="メイリオ" panose="020B0604030504040204" pitchFamily="50" charset="-128"/>
                <a:ea typeface="メイリオ" panose="020B0604030504040204" pitchFamily="50" charset="-128"/>
              </a:rPr>
              <a:t>登場人物</a:t>
            </a:r>
          </a:p>
        </p:txBody>
      </p:sp>
      <p:sp>
        <p:nvSpPr>
          <p:cNvPr id="47111" name="Rectangle 2">
            <a:extLst>
              <a:ext uri="{FF2B5EF4-FFF2-40B4-BE49-F238E27FC236}">
                <a16:creationId xmlns="" xmlns:a16="http://schemas.microsoft.com/office/drawing/2014/main" id="{1E5D7813-B3C3-4CC7-8EE1-D12A44C6E0D2}"/>
              </a:ext>
            </a:extLst>
          </p:cNvPr>
          <p:cNvSpPr txBox="1">
            <a:spLocks noChangeArrowheads="1"/>
          </p:cNvSpPr>
          <p:nvPr/>
        </p:nvSpPr>
        <p:spPr bwMode="auto">
          <a:xfrm>
            <a:off x="-14288" y="6560375"/>
            <a:ext cx="9164638" cy="292100"/>
          </a:xfrm>
          <a:prstGeom prst="rect">
            <a:avLst/>
          </a:prstGeom>
          <a:solidFill>
            <a:srgbClr val="7030A0">
              <a:alpha val="34117"/>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396" tIns="45700" rIns="91396" bIns="45700"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1363" indent="-284163">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1413" indent="-227013">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598613" indent="-2270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5813" indent="-2270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30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02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74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46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a:lnSpc>
                <a:spcPct val="150000"/>
              </a:lnSpc>
              <a:spcBef>
                <a:spcPct val="0"/>
              </a:spcBef>
              <a:buFontTx/>
              <a:buNone/>
            </a:pPr>
            <a:r>
              <a:rPr lang="ja-JP" altLang="en-US" sz="1200">
                <a:solidFill>
                  <a:schemeClr val="bg1"/>
                </a:solidFill>
                <a:latin typeface="メイリオ" panose="020B0604030504040204" pitchFamily="50" charset="-128"/>
                <a:ea typeface="メイリオ" panose="020B0604030504040204" pitchFamily="50" charset="-128"/>
              </a:rPr>
              <a:t>遠　距　離　介　護　支　援　セ　ミ　ナ　ー</a:t>
            </a:r>
          </a:p>
        </p:txBody>
      </p:sp>
      <p:sp>
        <p:nvSpPr>
          <p:cNvPr id="47112" name="正方形/長方形 1">
            <a:extLst>
              <a:ext uri="{FF2B5EF4-FFF2-40B4-BE49-F238E27FC236}">
                <a16:creationId xmlns="" xmlns:a16="http://schemas.microsoft.com/office/drawing/2014/main" id="{F55C09C3-FB79-408E-A19A-95B4165542AB}"/>
              </a:ext>
            </a:extLst>
          </p:cNvPr>
          <p:cNvSpPr>
            <a:spLocks noChangeArrowheads="1"/>
          </p:cNvSpPr>
          <p:nvPr/>
        </p:nvSpPr>
        <p:spPr bwMode="auto">
          <a:xfrm>
            <a:off x="7235825" y="3984625"/>
            <a:ext cx="1287463"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r>
              <a:rPr lang="ja-JP" altLang="en-US"/>
              <a:t>息子さん</a:t>
            </a:r>
          </a:p>
        </p:txBody>
      </p:sp>
      <p:pic>
        <p:nvPicPr>
          <p:cNvPr id="47113" name="図 10">
            <a:extLst>
              <a:ext uri="{FF2B5EF4-FFF2-40B4-BE49-F238E27FC236}">
                <a16:creationId xmlns="" xmlns:a16="http://schemas.microsoft.com/office/drawing/2014/main" id="{C4F4B16E-472B-43EE-820C-59CA30639886}"/>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824663" y="1404938"/>
            <a:ext cx="1747837" cy="2312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a:extLst>
              <a:ext uri="{FF2B5EF4-FFF2-40B4-BE49-F238E27FC236}">
                <a16:creationId xmlns="" xmlns:a16="http://schemas.microsoft.com/office/drawing/2014/main" id="{32891242-1A68-470D-985C-1A4E53AF80CA}"/>
              </a:ext>
            </a:extLst>
          </p:cNvPr>
          <p:cNvSpPr txBox="1">
            <a:spLocks noChangeArrowheads="1"/>
          </p:cNvSpPr>
          <p:nvPr/>
        </p:nvSpPr>
        <p:spPr bwMode="auto">
          <a:xfrm>
            <a:off x="457225" y="764704"/>
            <a:ext cx="8208912" cy="792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396" tIns="45700" rIns="91396" bIns="45700"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1363" indent="-284163">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1413" indent="-227013">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598613" indent="-2270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5813" indent="-2270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30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02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74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46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nSpc>
                <a:spcPct val="150000"/>
              </a:lnSpc>
              <a:spcBef>
                <a:spcPct val="0"/>
              </a:spcBef>
              <a:buFontTx/>
              <a:buNone/>
            </a:pPr>
            <a:r>
              <a:rPr lang="ja-JP" altLang="en-US" sz="2800" b="1" dirty="0">
                <a:solidFill>
                  <a:srgbClr val="3333FF"/>
                </a:solidFill>
                <a:latin typeface="メイリオ" panose="020B0604030504040204" pitchFamily="50" charset="-128"/>
                <a:ea typeface="メイリオ" panose="020B0604030504040204" pitchFamily="50" charset="-128"/>
              </a:rPr>
              <a:t>さあ　グループワークを始めましょう</a:t>
            </a:r>
          </a:p>
        </p:txBody>
      </p:sp>
      <p:sp>
        <p:nvSpPr>
          <p:cNvPr id="11" name="Rectangle 2">
            <a:extLst>
              <a:ext uri="{FF2B5EF4-FFF2-40B4-BE49-F238E27FC236}">
                <a16:creationId xmlns="" xmlns:a16="http://schemas.microsoft.com/office/drawing/2014/main" id="{6BE2F089-433D-4B8A-AC05-31672A67039D}"/>
              </a:ext>
            </a:extLst>
          </p:cNvPr>
          <p:cNvSpPr txBox="1">
            <a:spLocks noChangeArrowheads="1"/>
          </p:cNvSpPr>
          <p:nvPr/>
        </p:nvSpPr>
        <p:spPr bwMode="auto">
          <a:xfrm>
            <a:off x="-20638" y="-15875"/>
            <a:ext cx="9164638" cy="717550"/>
          </a:xfrm>
          <a:prstGeom prst="rect">
            <a:avLst/>
          </a:prstGeom>
          <a:solidFill>
            <a:schemeClr val="accent6">
              <a:lumMod val="50000"/>
            </a:schemeClr>
          </a:solidFill>
          <a:ln>
            <a:noFill/>
          </a:ln>
        </p:spPr>
        <p:txBody>
          <a:bodyPr lIns="91396" tIns="45700" rIns="91396" bIns="45700" anchor="ctr"/>
          <a:lst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2pPr>
            <a:lvl3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3pPr>
            <a:lvl4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4pPr>
            <a:lvl5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5pPr>
            <a:lvl6pPr marL="456980" algn="ctr" rtl="0" fontAlgn="base">
              <a:spcBef>
                <a:spcPct val="0"/>
              </a:spcBef>
              <a:spcAft>
                <a:spcPct val="0"/>
              </a:spcAft>
              <a:defRPr kumimoji="1" sz="4400">
                <a:solidFill>
                  <a:schemeClr val="tx1"/>
                </a:solidFill>
                <a:latin typeface="Calibri" pitchFamily="34" charset="0"/>
                <a:ea typeface="ＭＳ Ｐゴシック" charset="-128"/>
              </a:defRPr>
            </a:lvl6pPr>
            <a:lvl7pPr marL="913960" algn="ctr" rtl="0" fontAlgn="base">
              <a:spcBef>
                <a:spcPct val="0"/>
              </a:spcBef>
              <a:spcAft>
                <a:spcPct val="0"/>
              </a:spcAft>
              <a:defRPr kumimoji="1" sz="4400">
                <a:solidFill>
                  <a:schemeClr val="tx1"/>
                </a:solidFill>
                <a:latin typeface="Calibri" pitchFamily="34" charset="0"/>
                <a:ea typeface="ＭＳ Ｐゴシック" charset="-128"/>
              </a:defRPr>
            </a:lvl7pPr>
            <a:lvl8pPr marL="1370940" algn="ctr" rtl="0" fontAlgn="base">
              <a:spcBef>
                <a:spcPct val="0"/>
              </a:spcBef>
              <a:spcAft>
                <a:spcPct val="0"/>
              </a:spcAft>
              <a:defRPr kumimoji="1" sz="4400">
                <a:solidFill>
                  <a:schemeClr val="tx1"/>
                </a:solidFill>
                <a:latin typeface="Calibri" pitchFamily="34" charset="0"/>
                <a:ea typeface="ＭＳ Ｐゴシック" charset="-128"/>
              </a:defRPr>
            </a:lvl8pPr>
            <a:lvl9pPr marL="1827921" algn="ctr" rtl="0" fontAlgn="base">
              <a:spcBef>
                <a:spcPct val="0"/>
              </a:spcBef>
              <a:spcAft>
                <a:spcPct val="0"/>
              </a:spcAft>
              <a:defRPr kumimoji="1" sz="4400">
                <a:solidFill>
                  <a:schemeClr val="tx1"/>
                </a:solidFill>
                <a:latin typeface="Calibri" pitchFamily="34" charset="0"/>
                <a:ea typeface="ＭＳ Ｐゴシック" charset="-128"/>
              </a:defRPr>
            </a:lvl9pPr>
          </a:lstStyle>
          <a:p>
            <a:pPr>
              <a:lnSpc>
                <a:spcPct val="150000"/>
              </a:lnSpc>
              <a:defRPr/>
            </a:pPr>
            <a:r>
              <a:rPr lang="en-US" altLang="ja-JP" sz="3600" b="1" dirty="0">
                <a:solidFill>
                  <a:prstClr val="white"/>
                </a:solidFill>
                <a:latin typeface="メイリオ" panose="020B0604030504040204" pitchFamily="50" charset="-128"/>
                <a:ea typeface="メイリオ" panose="020B0604030504040204" pitchFamily="50" charset="-128"/>
              </a:rPr>
              <a:t>GW1</a:t>
            </a:r>
            <a:r>
              <a:rPr lang="ja-JP" altLang="en-US" sz="3600" b="1" dirty="0">
                <a:solidFill>
                  <a:prstClr val="white"/>
                </a:solidFill>
                <a:latin typeface="メイリオ" panose="020B0604030504040204" pitchFamily="50" charset="-128"/>
                <a:ea typeface="メイリオ" panose="020B0604030504040204" pitchFamily="50" charset="-128"/>
              </a:rPr>
              <a:t>：皆さんのご家族の状況は？</a:t>
            </a:r>
          </a:p>
        </p:txBody>
      </p:sp>
      <p:sp>
        <p:nvSpPr>
          <p:cNvPr id="12" name="Rectangle 2">
            <a:extLst>
              <a:ext uri="{FF2B5EF4-FFF2-40B4-BE49-F238E27FC236}">
                <a16:creationId xmlns="" xmlns:a16="http://schemas.microsoft.com/office/drawing/2014/main" id="{FB78CE2E-67AC-4C33-8433-95B0B35258E8}"/>
              </a:ext>
            </a:extLst>
          </p:cNvPr>
          <p:cNvSpPr txBox="1">
            <a:spLocks noChangeArrowheads="1"/>
          </p:cNvSpPr>
          <p:nvPr/>
        </p:nvSpPr>
        <p:spPr bwMode="auto">
          <a:xfrm>
            <a:off x="-14288" y="6572250"/>
            <a:ext cx="9164638" cy="292100"/>
          </a:xfrm>
          <a:prstGeom prst="rect">
            <a:avLst/>
          </a:prstGeom>
          <a:solidFill>
            <a:schemeClr val="accent6">
              <a:lumMod val="50000"/>
              <a:alpha val="34000"/>
            </a:schemeClr>
          </a:solidFill>
          <a:ln>
            <a:noFill/>
          </a:ln>
        </p:spPr>
        <p:txBody>
          <a:bodyPr lIns="91396" tIns="45700" rIns="91396" bIns="45700" anchor="ctr"/>
          <a:lst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2pPr>
            <a:lvl3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3pPr>
            <a:lvl4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4pPr>
            <a:lvl5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5pPr>
            <a:lvl6pPr marL="456980" algn="ctr" rtl="0" fontAlgn="base">
              <a:spcBef>
                <a:spcPct val="0"/>
              </a:spcBef>
              <a:spcAft>
                <a:spcPct val="0"/>
              </a:spcAft>
              <a:defRPr kumimoji="1" sz="4400">
                <a:solidFill>
                  <a:schemeClr val="tx1"/>
                </a:solidFill>
                <a:latin typeface="Calibri" pitchFamily="34" charset="0"/>
                <a:ea typeface="ＭＳ Ｐゴシック" charset="-128"/>
              </a:defRPr>
            </a:lvl6pPr>
            <a:lvl7pPr marL="913960" algn="ctr" rtl="0" fontAlgn="base">
              <a:spcBef>
                <a:spcPct val="0"/>
              </a:spcBef>
              <a:spcAft>
                <a:spcPct val="0"/>
              </a:spcAft>
              <a:defRPr kumimoji="1" sz="4400">
                <a:solidFill>
                  <a:schemeClr val="tx1"/>
                </a:solidFill>
                <a:latin typeface="Calibri" pitchFamily="34" charset="0"/>
                <a:ea typeface="ＭＳ Ｐゴシック" charset="-128"/>
              </a:defRPr>
            </a:lvl7pPr>
            <a:lvl8pPr marL="1370940" algn="ctr" rtl="0" fontAlgn="base">
              <a:spcBef>
                <a:spcPct val="0"/>
              </a:spcBef>
              <a:spcAft>
                <a:spcPct val="0"/>
              </a:spcAft>
              <a:defRPr kumimoji="1" sz="4400">
                <a:solidFill>
                  <a:schemeClr val="tx1"/>
                </a:solidFill>
                <a:latin typeface="Calibri" pitchFamily="34" charset="0"/>
                <a:ea typeface="ＭＳ Ｐゴシック" charset="-128"/>
              </a:defRPr>
            </a:lvl8pPr>
            <a:lvl9pPr marL="1827921" algn="ctr" rtl="0" fontAlgn="base">
              <a:spcBef>
                <a:spcPct val="0"/>
              </a:spcBef>
              <a:spcAft>
                <a:spcPct val="0"/>
              </a:spcAft>
              <a:defRPr kumimoji="1" sz="4400">
                <a:solidFill>
                  <a:schemeClr val="tx1"/>
                </a:solidFill>
                <a:latin typeface="Calibri" pitchFamily="34" charset="0"/>
                <a:ea typeface="ＭＳ Ｐゴシック" charset="-128"/>
              </a:defRPr>
            </a:lvl9pPr>
          </a:lstStyle>
          <a:p>
            <a:pPr>
              <a:lnSpc>
                <a:spcPct val="150000"/>
              </a:lnSpc>
              <a:defRPr/>
            </a:pPr>
            <a:r>
              <a:rPr lang="ja-JP" altLang="en-US" sz="1200" dirty="0">
                <a:solidFill>
                  <a:prstClr val="white"/>
                </a:solidFill>
                <a:latin typeface="メイリオ" panose="020B0604030504040204" pitchFamily="50" charset="-128"/>
                <a:ea typeface="メイリオ" panose="020B0604030504040204" pitchFamily="50" charset="-128"/>
              </a:rPr>
              <a:t>遠　距　離　介　護　支　援　セ　ミ　ナ　</a:t>
            </a:r>
            <a:r>
              <a:rPr lang="ja-JP" altLang="en-US" sz="1200" dirty="0" err="1">
                <a:solidFill>
                  <a:prstClr val="white"/>
                </a:solidFill>
                <a:latin typeface="メイリオ" panose="020B0604030504040204" pitchFamily="50" charset="-128"/>
                <a:ea typeface="メイリオ" panose="020B0604030504040204" pitchFamily="50" charset="-128"/>
              </a:rPr>
              <a:t>ー</a:t>
            </a:r>
            <a:endParaRPr lang="ja-JP" altLang="en-US" sz="1200" dirty="0">
              <a:solidFill>
                <a:prstClr val="white"/>
              </a:solidFill>
              <a:latin typeface="メイリオ" panose="020B0604030504040204" pitchFamily="50" charset="-128"/>
              <a:ea typeface="メイリオ" panose="020B0604030504040204" pitchFamily="50" charset="-128"/>
            </a:endParaRPr>
          </a:p>
        </p:txBody>
      </p:sp>
      <p:sp>
        <p:nvSpPr>
          <p:cNvPr id="7" name="Rectangle 2">
            <a:extLst>
              <a:ext uri="{FF2B5EF4-FFF2-40B4-BE49-F238E27FC236}">
                <a16:creationId xmlns="" xmlns:a16="http://schemas.microsoft.com/office/drawing/2014/main" id="{32891242-1A68-470D-985C-1A4E53AF80CA}"/>
              </a:ext>
            </a:extLst>
          </p:cNvPr>
          <p:cNvSpPr txBox="1">
            <a:spLocks noChangeArrowheads="1"/>
          </p:cNvSpPr>
          <p:nvPr/>
        </p:nvSpPr>
        <p:spPr bwMode="auto">
          <a:xfrm>
            <a:off x="1430071" y="1556792"/>
            <a:ext cx="7088083" cy="30062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396" tIns="45700" rIns="91396" bIns="45700"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1363" indent="-284163">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1413" indent="-227013">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598613" indent="-2270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5813" indent="-2270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30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02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74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46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nSpc>
                <a:spcPct val="150000"/>
              </a:lnSpc>
              <a:spcBef>
                <a:spcPct val="0"/>
              </a:spcBef>
              <a:buFontTx/>
              <a:buNone/>
            </a:pPr>
            <a:r>
              <a:rPr lang="ja-JP" altLang="en-US" b="1" u="sng" dirty="0">
                <a:solidFill>
                  <a:prstClr val="black"/>
                </a:solidFill>
                <a:latin typeface="メイリオ" panose="020B0604030504040204" pitchFamily="50" charset="-128"/>
                <a:ea typeface="メイリオ" panose="020B0604030504040204" pitchFamily="50" charset="-128"/>
              </a:rPr>
              <a:t>アイスブレーク</a:t>
            </a:r>
            <a:endParaRPr lang="en-US" altLang="ja-JP" b="1" u="sng" dirty="0">
              <a:solidFill>
                <a:prstClr val="black"/>
              </a:solidFill>
              <a:latin typeface="メイリオ" panose="020B0604030504040204" pitchFamily="50" charset="-128"/>
              <a:ea typeface="メイリオ" panose="020B0604030504040204" pitchFamily="50" charset="-128"/>
            </a:endParaRPr>
          </a:p>
          <a:p>
            <a:pPr>
              <a:lnSpc>
                <a:spcPct val="150000"/>
              </a:lnSpc>
              <a:spcBef>
                <a:spcPct val="0"/>
              </a:spcBef>
              <a:buFontTx/>
              <a:buNone/>
            </a:pPr>
            <a:r>
              <a:rPr lang="ja-JP" altLang="en-US" dirty="0">
                <a:solidFill>
                  <a:prstClr val="black"/>
                </a:solidFill>
                <a:latin typeface="メイリオ" panose="020B0604030504040204" pitchFamily="50" charset="-128"/>
                <a:ea typeface="メイリオ" panose="020B0604030504040204" pitchFamily="50" charset="-128"/>
              </a:rPr>
              <a:t>　</a:t>
            </a:r>
            <a:r>
              <a:rPr lang="ja-JP" altLang="en-US" dirty="0">
                <a:solidFill>
                  <a:schemeClr val="bg2">
                    <a:lumMod val="25000"/>
                  </a:schemeClr>
                </a:solidFill>
                <a:latin typeface="メイリオ" panose="020B0604030504040204" pitchFamily="50" charset="-128"/>
                <a:ea typeface="メイリオ" panose="020B0604030504040204" pitchFamily="50" charset="-128"/>
              </a:rPr>
              <a:t>現在誰か介護しているか</a:t>
            </a:r>
            <a:endParaRPr lang="en-US" altLang="ja-JP" dirty="0">
              <a:solidFill>
                <a:schemeClr val="bg2">
                  <a:lumMod val="25000"/>
                </a:schemeClr>
              </a:solidFill>
              <a:latin typeface="メイリオ" panose="020B0604030504040204" pitchFamily="50" charset="-128"/>
              <a:ea typeface="メイリオ" panose="020B0604030504040204" pitchFamily="50" charset="-128"/>
            </a:endParaRPr>
          </a:p>
          <a:p>
            <a:pPr>
              <a:lnSpc>
                <a:spcPct val="150000"/>
              </a:lnSpc>
              <a:spcBef>
                <a:spcPct val="0"/>
              </a:spcBef>
              <a:buFontTx/>
              <a:buNone/>
            </a:pPr>
            <a:r>
              <a:rPr lang="ja-JP" altLang="en-US" dirty="0">
                <a:solidFill>
                  <a:schemeClr val="bg2">
                    <a:lumMod val="25000"/>
                  </a:schemeClr>
                </a:solidFill>
                <a:latin typeface="メイリオ" panose="020B0604030504040204" pitchFamily="50" charset="-128"/>
                <a:ea typeface="メイリオ" panose="020B0604030504040204" pitchFamily="50" charset="-128"/>
              </a:rPr>
              <a:t>　要介護者までの距離</a:t>
            </a:r>
            <a:endParaRPr lang="en-US" altLang="ja-JP" dirty="0">
              <a:solidFill>
                <a:schemeClr val="bg2">
                  <a:lumMod val="25000"/>
                </a:schemeClr>
              </a:solidFill>
              <a:latin typeface="メイリオ" panose="020B0604030504040204" pitchFamily="50" charset="-128"/>
              <a:ea typeface="メイリオ" panose="020B0604030504040204" pitchFamily="50" charset="-128"/>
            </a:endParaRPr>
          </a:p>
          <a:p>
            <a:pPr>
              <a:lnSpc>
                <a:spcPct val="150000"/>
              </a:lnSpc>
              <a:spcBef>
                <a:spcPct val="0"/>
              </a:spcBef>
              <a:buFontTx/>
              <a:buNone/>
            </a:pPr>
            <a:r>
              <a:rPr lang="ja-JP" altLang="en-US" dirty="0">
                <a:solidFill>
                  <a:schemeClr val="bg2">
                    <a:lumMod val="25000"/>
                  </a:schemeClr>
                </a:solidFill>
                <a:latin typeface="メイリオ" panose="020B0604030504040204" pitchFamily="50" charset="-128"/>
                <a:ea typeface="メイリオ" panose="020B0604030504040204" pitchFamily="50" charset="-128"/>
              </a:rPr>
              <a:t>　交通手段、頻度</a:t>
            </a:r>
          </a:p>
        </p:txBody>
      </p:sp>
      <p:sp>
        <p:nvSpPr>
          <p:cNvPr id="8" name="Rectangle 2">
            <a:extLst>
              <a:ext uri="{FF2B5EF4-FFF2-40B4-BE49-F238E27FC236}">
                <a16:creationId xmlns="" xmlns:a16="http://schemas.microsoft.com/office/drawing/2014/main" id="{32891242-1A68-470D-985C-1A4E53AF80CA}"/>
              </a:ext>
            </a:extLst>
          </p:cNvPr>
          <p:cNvSpPr txBox="1">
            <a:spLocks noChangeArrowheads="1"/>
          </p:cNvSpPr>
          <p:nvPr/>
        </p:nvSpPr>
        <p:spPr bwMode="auto">
          <a:xfrm>
            <a:off x="1430071" y="4846469"/>
            <a:ext cx="7390401" cy="13681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396" tIns="45700" rIns="91396" bIns="45700"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1363" indent="-284163">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1413" indent="-227013">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598613" indent="-2270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5813" indent="-2270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30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02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74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46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nSpc>
                <a:spcPct val="150000"/>
              </a:lnSpc>
              <a:spcBef>
                <a:spcPct val="0"/>
              </a:spcBef>
              <a:buFontTx/>
              <a:buNone/>
            </a:pPr>
            <a:r>
              <a:rPr lang="ja-JP" altLang="en-US" b="1" u="sng" dirty="0">
                <a:solidFill>
                  <a:prstClr val="black"/>
                </a:solidFill>
                <a:latin typeface="メイリオ" panose="020B0604030504040204" pitchFamily="50" charset="-128"/>
                <a:ea typeface="メイリオ" panose="020B0604030504040204" pitchFamily="50" charset="-128"/>
              </a:rPr>
              <a:t>一番最近の訪問はいつですか？</a:t>
            </a:r>
            <a:endParaRPr lang="en-US" altLang="ja-JP" b="1" u="sng" dirty="0">
              <a:solidFill>
                <a:prstClr val="black"/>
              </a:solidFill>
              <a:latin typeface="メイリオ" panose="020B0604030504040204" pitchFamily="50" charset="-128"/>
              <a:ea typeface="メイリオ" panose="020B0604030504040204" pitchFamily="50" charset="-128"/>
            </a:endParaRPr>
          </a:p>
          <a:p>
            <a:pPr>
              <a:lnSpc>
                <a:spcPct val="150000"/>
              </a:lnSpc>
              <a:spcBef>
                <a:spcPct val="0"/>
              </a:spcBef>
              <a:buFontTx/>
              <a:buNone/>
            </a:pPr>
            <a:r>
              <a:rPr lang="ja-JP" altLang="en-US" dirty="0">
                <a:solidFill>
                  <a:prstClr val="black"/>
                </a:solidFill>
                <a:latin typeface="メイリオ" panose="020B0604030504040204" pitchFamily="50" charset="-128"/>
                <a:ea typeface="メイリオ" panose="020B0604030504040204" pitchFamily="50" charset="-128"/>
              </a:rPr>
              <a:t>　</a:t>
            </a:r>
            <a:r>
              <a:rPr lang="ja-JP" altLang="en-US" dirty="0">
                <a:solidFill>
                  <a:schemeClr val="bg2">
                    <a:lumMod val="25000"/>
                  </a:schemeClr>
                </a:solidFill>
                <a:latin typeface="メイリオ" panose="020B0604030504040204" pitchFamily="50" charset="-128"/>
                <a:ea typeface="メイリオ" panose="020B0604030504040204" pitchFamily="50" charset="-128"/>
              </a:rPr>
              <a:t>その時に驚いたこと、気づいたこと</a:t>
            </a:r>
          </a:p>
        </p:txBody>
      </p:sp>
    </p:spTree>
    <p:extLst>
      <p:ext uri="{BB962C8B-B14F-4D97-AF65-F5344CB8AC3E}">
        <p14:creationId xmlns:p14="http://schemas.microsoft.com/office/powerpoint/2010/main" val="344421650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a:extLst>
              <a:ext uri="{FF2B5EF4-FFF2-40B4-BE49-F238E27FC236}">
                <a16:creationId xmlns="" xmlns:a16="http://schemas.microsoft.com/office/drawing/2014/main" id="{32891242-1A68-470D-985C-1A4E53AF80CA}"/>
              </a:ext>
            </a:extLst>
          </p:cNvPr>
          <p:cNvSpPr txBox="1">
            <a:spLocks noChangeArrowheads="1"/>
          </p:cNvSpPr>
          <p:nvPr/>
        </p:nvSpPr>
        <p:spPr bwMode="auto">
          <a:xfrm>
            <a:off x="179388" y="981075"/>
            <a:ext cx="8934450" cy="51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396" tIns="45700" rIns="91396" bIns="45700"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1363" indent="-284163">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1413" indent="-227013">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598613" indent="-2270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5813" indent="-2270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30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02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74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46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nSpc>
                <a:spcPct val="150000"/>
              </a:lnSpc>
              <a:spcBef>
                <a:spcPct val="0"/>
              </a:spcBef>
              <a:buFontTx/>
              <a:buNone/>
            </a:pPr>
            <a:r>
              <a:rPr lang="ja-JP" altLang="en-US">
                <a:latin typeface="メイリオ" panose="020B0604030504040204" pitchFamily="50" charset="-128"/>
                <a:ea typeface="メイリオ" panose="020B0604030504040204" pitchFamily="50" charset="-128"/>
              </a:rPr>
              <a:t>退職後は町内会の世話役をするなど</a:t>
            </a:r>
          </a:p>
          <a:p>
            <a:pPr>
              <a:lnSpc>
                <a:spcPct val="150000"/>
              </a:lnSpc>
              <a:spcBef>
                <a:spcPct val="0"/>
              </a:spcBef>
              <a:buFontTx/>
              <a:buNone/>
            </a:pPr>
            <a:r>
              <a:rPr lang="ja-JP" altLang="en-US">
                <a:latin typeface="メイリオ" panose="020B0604030504040204" pitchFamily="50" charset="-128"/>
                <a:ea typeface="メイリオ" panose="020B0604030504040204" pitchFamily="50" charset="-128"/>
              </a:rPr>
              <a:t>近所では頼りにされていました。</a:t>
            </a:r>
          </a:p>
          <a:p>
            <a:pPr>
              <a:lnSpc>
                <a:spcPct val="150000"/>
              </a:lnSpc>
              <a:spcBef>
                <a:spcPct val="0"/>
              </a:spcBef>
              <a:buFontTx/>
              <a:buNone/>
            </a:pPr>
            <a:r>
              <a:rPr lang="en-US" altLang="ja-JP">
                <a:latin typeface="メイリオ" panose="020B0604030504040204" pitchFamily="50" charset="-128"/>
                <a:ea typeface="メイリオ" panose="020B0604030504040204" pitchFamily="50" charset="-128"/>
              </a:rPr>
              <a:t>70</a:t>
            </a:r>
            <a:r>
              <a:rPr lang="ja-JP" altLang="en-US">
                <a:latin typeface="メイリオ" panose="020B0604030504040204" pitchFamily="50" charset="-128"/>
                <a:ea typeface="メイリオ" panose="020B0604030504040204" pitchFamily="50" charset="-128"/>
              </a:rPr>
              <a:t>歳をすぎてから一人暮らしになり</a:t>
            </a:r>
          </a:p>
          <a:p>
            <a:pPr>
              <a:lnSpc>
                <a:spcPct val="150000"/>
              </a:lnSpc>
              <a:spcBef>
                <a:spcPct val="0"/>
              </a:spcBef>
              <a:buFontTx/>
              <a:buNone/>
            </a:pPr>
            <a:r>
              <a:rPr lang="ja-JP" altLang="en-US">
                <a:latin typeface="メイリオ" panose="020B0604030504040204" pitchFamily="50" charset="-128"/>
                <a:ea typeface="メイリオ" panose="020B0604030504040204" pitchFamily="50" charset="-128"/>
              </a:rPr>
              <a:t>近所の友達も年々減っています。</a:t>
            </a:r>
          </a:p>
          <a:p>
            <a:pPr>
              <a:lnSpc>
                <a:spcPct val="150000"/>
              </a:lnSpc>
              <a:spcBef>
                <a:spcPct val="0"/>
              </a:spcBef>
              <a:buFontTx/>
              <a:buNone/>
            </a:pPr>
            <a:r>
              <a:rPr lang="ja-JP" altLang="en-US">
                <a:latin typeface="メイリオ" panose="020B0604030504040204" pitchFamily="50" charset="-128"/>
                <a:ea typeface="メイリオ" panose="020B0604030504040204" pitchFamily="50" charset="-128"/>
              </a:rPr>
              <a:t>月に</a:t>
            </a:r>
            <a:r>
              <a:rPr lang="en-US" altLang="ja-JP">
                <a:latin typeface="メイリオ" panose="020B0604030504040204" pitchFamily="50" charset="-128"/>
                <a:ea typeface="メイリオ" panose="020B0604030504040204" pitchFamily="50" charset="-128"/>
              </a:rPr>
              <a:t>1</a:t>
            </a:r>
            <a:r>
              <a:rPr lang="ja-JP" altLang="en-US">
                <a:latin typeface="メイリオ" panose="020B0604030504040204" pitchFamily="50" charset="-128"/>
                <a:ea typeface="メイリオ" panose="020B0604030504040204" pitchFamily="50" charset="-128"/>
              </a:rPr>
              <a:t>回、近くの医院に通院していますが</a:t>
            </a:r>
          </a:p>
          <a:p>
            <a:pPr>
              <a:lnSpc>
                <a:spcPct val="150000"/>
              </a:lnSpc>
              <a:spcBef>
                <a:spcPct val="0"/>
              </a:spcBef>
              <a:buFontTx/>
              <a:buNone/>
            </a:pPr>
            <a:r>
              <a:rPr lang="ja-JP" altLang="en-US">
                <a:latin typeface="メイリオ" panose="020B0604030504040204" pitchFamily="50" charset="-128"/>
                <a:ea typeface="メイリオ" panose="020B0604030504040204" pitchFamily="50" charset="-128"/>
              </a:rPr>
              <a:t>最近は外出することも少なくなったようです。</a:t>
            </a:r>
          </a:p>
        </p:txBody>
      </p:sp>
      <p:sp>
        <p:nvSpPr>
          <p:cNvPr id="11" name="Rectangle 2">
            <a:extLst>
              <a:ext uri="{FF2B5EF4-FFF2-40B4-BE49-F238E27FC236}">
                <a16:creationId xmlns="" xmlns:a16="http://schemas.microsoft.com/office/drawing/2014/main" id="{6BE2F089-433D-4B8A-AC05-31672A67039D}"/>
              </a:ext>
            </a:extLst>
          </p:cNvPr>
          <p:cNvSpPr txBox="1">
            <a:spLocks noChangeArrowheads="1"/>
          </p:cNvSpPr>
          <p:nvPr/>
        </p:nvSpPr>
        <p:spPr bwMode="auto">
          <a:xfrm>
            <a:off x="-20638" y="-15875"/>
            <a:ext cx="9164638" cy="717550"/>
          </a:xfrm>
          <a:prstGeom prst="rect">
            <a:avLst/>
          </a:prstGeom>
          <a:solidFill>
            <a:schemeClr val="accent6">
              <a:lumMod val="50000"/>
            </a:schemeClr>
          </a:solidFill>
          <a:ln>
            <a:noFill/>
          </a:ln>
        </p:spPr>
        <p:txBody>
          <a:bodyPr lIns="91396" tIns="45700" rIns="91396" bIns="45700" anchor="ctr"/>
          <a:lst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2pPr>
            <a:lvl3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3pPr>
            <a:lvl4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4pPr>
            <a:lvl5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5pPr>
            <a:lvl6pPr marL="456980" algn="ctr" rtl="0" fontAlgn="base">
              <a:spcBef>
                <a:spcPct val="0"/>
              </a:spcBef>
              <a:spcAft>
                <a:spcPct val="0"/>
              </a:spcAft>
              <a:defRPr kumimoji="1" sz="4400">
                <a:solidFill>
                  <a:schemeClr val="tx1"/>
                </a:solidFill>
                <a:latin typeface="Calibri" pitchFamily="34" charset="0"/>
                <a:ea typeface="ＭＳ Ｐゴシック" charset="-128"/>
              </a:defRPr>
            </a:lvl6pPr>
            <a:lvl7pPr marL="913960" algn="ctr" rtl="0" fontAlgn="base">
              <a:spcBef>
                <a:spcPct val="0"/>
              </a:spcBef>
              <a:spcAft>
                <a:spcPct val="0"/>
              </a:spcAft>
              <a:defRPr kumimoji="1" sz="4400">
                <a:solidFill>
                  <a:schemeClr val="tx1"/>
                </a:solidFill>
                <a:latin typeface="Calibri" pitchFamily="34" charset="0"/>
                <a:ea typeface="ＭＳ Ｐゴシック" charset="-128"/>
              </a:defRPr>
            </a:lvl7pPr>
            <a:lvl8pPr marL="1370940" algn="ctr" rtl="0" fontAlgn="base">
              <a:spcBef>
                <a:spcPct val="0"/>
              </a:spcBef>
              <a:spcAft>
                <a:spcPct val="0"/>
              </a:spcAft>
              <a:defRPr kumimoji="1" sz="4400">
                <a:solidFill>
                  <a:schemeClr val="tx1"/>
                </a:solidFill>
                <a:latin typeface="Calibri" pitchFamily="34" charset="0"/>
                <a:ea typeface="ＭＳ Ｐゴシック" charset="-128"/>
              </a:defRPr>
            </a:lvl8pPr>
            <a:lvl9pPr marL="1827921" algn="ctr" rtl="0" fontAlgn="base">
              <a:spcBef>
                <a:spcPct val="0"/>
              </a:spcBef>
              <a:spcAft>
                <a:spcPct val="0"/>
              </a:spcAft>
              <a:defRPr kumimoji="1" sz="4400">
                <a:solidFill>
                  <a:schemeClr val="tx1"/>
                </a:solidFill>
                <a:latin typeface="Calibri" pitchFamily="34" charset="0"/>
                <a:ea typeface="ＭＳ Ｐゴシック" charset="-128"/>
              </a:defRPr>
            </a:lvl9pPr>
          </a:lstStyle>
          <a:p>
            <a:pPr>
              <a:lnSpc>
                <a:spcPct val="150000"/>
              </a:lnSpc>
              <a:defRPr/>
            </a:pPr>
            <a:r>
              <a:rPr lang="en-US" altLang="ja-JP" sz="3600" b="1" dirty="0">
                <a:solidFill>
                  <a:schemeClr val="bg1"/>
                </a:solidFill>
                <a:latin typeface="メイリオ" panose="020B0604030504040204" pitchFamily="50" charset="-128"/>
                <a:ea typeface="メイリオ" panose="020B0604030504040204" pitchFamily="50" charset="-128"/>
              </a:rPr>
              <a:t>GW1</a:t>
            </a:r>
            <a:r>
              <a:rPr lang="ja-JP" altLang="en-US" sz="3600" b="1" dirty="0">
                <a:solidFill>
                  <a:schemeClr val="bg1"/>
                </a:solidFill>
                <a:latin typeface="メイリオ" panose="020B0604030504040204" pitchFamily="50" charset="-128"/>
                <a:ea typeface="メイリオ" panose="020B0604030504040204" pitchFamily="50" charset="-128"/>
              </a:rPr>
              <a:t>：離れて暮らす親の状態、実際は？</a:t>
            </a:r>
          </a:p>
        </p:txBody>
      </p:sp>
      <p:pic>
        <p:nvPicPr>
          <p:cNvPr id="53252" name="図 3">
            <a:extLst>
              <a:ext uri="{FF2B5EF4-FFF2-40B4-BE49-F238E27FC236}">
                <a16:creationId xmlns="" xmlns:a16="http://schemas.microsoft.com/office/drawing/2014/main" id="{142E8DEC-C89B-4F53-A9D1-F7ABE812FD52}"/>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7366000" y="1700213"/>
            <a:ext cx="1503363" cy="2019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Rectangle 2">
            <a:extLst>
              <a:ext uri="{FF2B5EF4-FFF2-40B4-BE49-F238E27FC236}">
                <a16:creationId xmlns="" xmlns:a16="http://schemas.microsoft.com/office/drawing/2014/main" id="{FB78CE2E-67AC-4C33-8433-95B0B35258E8}"/>
              </a:ext>
            </a:extLst>
          </p:cNvPr>
          <p:cNvSpPr txBox="1">
            <a:spLocks noChangeArrowheads="1"/>
          </p:cNvSpPr>
          <p:nvPr/>
        </p:nvSpPr>
        <p:spPr bwMode="auto">
          <a:xfrm>
            <a:off x="-14288" y="6572250"/>
            <a:ext cx="9164638" cy="292100"/>
          </a:xfrm>
          <a:prstGeom prst="rect">
            <a:avLst/>
          </a:prstGeom>
          <a:solidFill>
            <a:schemeClr val="accent6">
              <a:lumMod val="50000"/>
              <a:alpha val="34000"/>
            </a:schemeClr>
          </a:solidFill>
          <a:ln>
            <a:noFill/>
          </a:ln>
        </p:spPr>
        <p:txBody>
          <a:bodyPr lIns="91396" tIns="45700" rIns="91396" bIns="45700" anchor="ctr"/>
          <a:lst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2pPr>
            <a:lvl3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3pPr>
            <a:lvl4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4pPr>
            <a:lvl5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5pPr>
            <a:lvl6pPr marL="456980" algn="ctr" rtl="0" fontAlgn="base">
              <a:spcBef>
                <a:spcPct val="0"/>
              </a:spcBef>
              <a:spcAft>
                <a:spcPct val="0"/>
              </a:spcAft>
              <a:defRPr kumimoji="1" sz="4400">
                <a:solidFill>
                  <a:schemeClr val="tx1"/>
                </a:solidFill>
                <a:latin typeface="Calibri" pitchFamily="34" charset="0"/>
                <a:ea typeface="ＭＳ Ｐゴシック" charset="-128"/>
              </a:defRPr>
            </a:lvl6pPr>
            <a:lvl7pPr marL="913960" algn="ctr" rtl="0" fontAlgn="base">
              <a:spcBef>
                <a:spcPct val="0"/>
              </a:spcBef>
              <a:spcAft>
                <a:spcPct val="0"/>
              </a:spcAft>
              <a:defRPr kumimoji="1" sz="4400">
                <a:solidFill>
                  <a:schemeClr val="tx1"/>
                </a:solidFill>
                <a:latin typeface="Calibri" pitchFamily="34" charset="0"/>
                <a:ea typeface="ＭＳ Ｐゴシック" charset="-128"/>
              </a:defRPr>
            </a:lvl7pPr>
            <a:lvl8pPr marL="1370940" algn="ctr" rtl="0" fontAlgn="base">
              <a:spcBef>
                <a:spcPct val="0"/>
              </a:spcBef>
              <a:spcAft>
                <a:spcPct val="0"/>
              </a:spcAft>
              <a:defRPr kumimoji="1" sz="4400">
                <a:solidFill>
                  <a:schemeClr val="tx1"/>
                </a:solidFill>
                <a:latin typeface="Calibri" pitchFamily="34" charset="0"/>
                <a:ea typeface="ＭＳ Ｐゴシック" charset="-128"/>
              </a:defRPr>
            </a:lvl8pPr>
            <a:lvl9pPr marL="1827921" algn="ctr" rtl="0" fontAlgn="base">
              <a:spcBef>
                <a:spcPct val="0"/>
              </a:spcBef>
              <a:spcAft>
                <a:spcPct val="0"/>
              </a:spcAft>
              <a:defRPr kumimoji="1" sz="4400">
                <a:solidFill>
                  <a:schemeClr val="tx1"/>
                </a:solidFill>
                <a:latin typeface="Calibri" pitchFamily="34" charset="0"/>
                <a:ea typeface="ＭＳ Ｐゴシック" charset="-128"/>
              </a:defRPr>
            </a:lvl9pPr>
          </a:lstStyle>
          <a:p>
            <a:pPr>
              <a:lnSpc>
                <a:spcPct val="150000"/>
              </a:lnSpc>
              <a:defRPr/>
            </a:pPr>
            <a:r>
              <a:rPr lang="ja-JP" altLang="en-US" sz="1200" dirty="0">
                <a:solidFill>
                  <a:schemeClr val="bg1"/>
                </a:solidFill>
                <a:latin typeface="メイリオ" panose="020B0604030504040204" pitchFamily="50" charset="-128"/>
                <a:ea typeface="メイリオ" panose="020B0604030504040204" pitchFamily="50" charset="-128"/>
              </a:rPr>
              <a:t>遠　距　離　介　護　支　援　セ　ミ　ナ　</a:t>
            </a:r>
            <a:r>
              <a:rPr lang="ja-JP" altLang="en-US" sz="1200" dirty="0" err="1">
                <a:solidFill>
                  <a:schemeClr val="bg1"/>
                </a:solidFill>
                <a:latin typeface="メイリオ" panose="020B0604030504040204" pitchFamily="50" charset="-128"/>
                <a:ea typeface="メイリオ" panose="020B0604030504040204" pitchFamily="50" charset="-128"/>
              </a:rPr>
              <a:t>ー</a:t>
            </a:r>
            <a:endParaRPr lang="ja-JP" altLang="en-US" sz="1200" dirty="0">
              <a:solidFill>
                <a:schemeClr val="bg1"/>
              </a:solidFill>
              <a:latin typeface="メイリオ" panose="020B0604030504040204" pitchFamily="50" charset="-128"/>
              <a:ea typeface="メイリオ" panose="020B0604030504040204" pitchFamily="50" charset="-128"/>
            </a:endParaRPr>
          </a:p>
        </p:txBody>
      </p:sp>
      <p:sp>
        <p:nvSpPr>
          <p:cNvPr id="53254" name="正方形/長方形 1">
            <a:extLst>
              <a:ext uri="{FF2B5EF4-FFF2-40B4-BE49-F238E27FC236}">
                <a16:creationId xmlns="" xmlns:a16="http://schemas.microsoft.com/office/drawing/2014/main" id="{7EBC05FC-08DA-4879-94A3-4DBDCF571DE4}"/>
              </a:ext>
            </a:extLst>
          </p:cNvPr>
          <p:cNvSpPr>
            <a:spLocks noChangeArrowheads="1"/>
          </p:cNvSpPr>
          <p:nvPr/>
        </p:nvSpPr>
        <p:spPr bwMode="auto">
          <a:xfrm>
            <a:off x="7581900" y="3814763"/>
            <a:ext cx="1287463"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r>
              <a:rPr lang="ja-JP" altLang="en-US"/>
              <a:t>権太郎さん</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a:extLst>
              <a:ext uri="{FF2B5EF4-FFF2-40B4-BE49-F238E27FC236}">
                <a16:creationId xmlns="" xmlns:a16="http://schemas.microsoft.com/office/drawing/2014/main" id="{5A993DBC-87D5-4D82-9FEC-1BB351A8CF79}"/>
              </a:ext>
            </a:extLst>
          </p:cNvPr>
          <p:cNvSpPr txBox="1">
            <a:spLocks noChangeArrowheads="1"/>
          </p:cNvSpPr>
          <p:nvPr/>
        </p:nvSpPr>
        <p:spPr bwMode="auto">
          <a:xfrm>
            <a:off x="684213" y="1052513"/>
            <a:ext cx="8097837" cy="51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396" tIns="45700" rIns="91396" bIns="45700"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1363" indent="-284163">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1413" indent="-227013">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598613" indent="-2270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5813" indent="-2270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30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02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74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46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nSpc>
                <a:spcPct val="150000"/>
              </a:lnSpc>
              <a:buFont typeface="Arial" panose="020B0604020202020204" pitchFamily="34" charset="0"/>
              <a:buNone/>
            </a:pPr>
            <a:r>
              <a:rPr lang="ja-JP" altLang="en-US">
                <a:latin typeface="メイリオ" panose="020B0604030504040204" pitchFamily="50" charset="-128"/>
                <a:ea typeface="メイリオ" panose="020B0604030504040204" pitchFamily="50" charset="-128"/>
              </a:rPr>
              <a:t>料理が趣味で、自ら調理していましたが</a:t>
            </a:r>
            <a:endParaRPr lang="en-US" altLang="ja-JP">
              <a:latin typeface="メイリオ" panose="020B0604030504040204" pitchFamily="50" charset="-128"/>
              <a:ea typeface="メイリオ" panose="020B0604030504040204" pitchFamily="50" charset="-128"/>
            </a:endParaRPr>
          </a:p>
          <a:p>
            <a:pPr>
              <a:lnSpc>
                <a:spcPct val="150000"/>
              </a:lnSpc>
              <a:buFont typeface="Arial" panose="020B0604020202020204" pitchFamily="34" charset="0"/>
              <a:buNone/>
            </a:pPr>
            <a:r>
              <a:rPr lang="ja-JP" altLang="en-US">
                <a:latin typeface="メイリオ" panose="020B0604030504040204" pitchFamily="50" charset="-128"/>
                <a:ea typeface="メイリオ" panose="020B0604030504040204" pitchFamily="50" charset="-128"/>
              </a:rPr>
              <a:t>最近は冷蔵庫に賞味期限の切れたスーパーの惣菜が入っていたり、台所で食器が汚れたままになったり･･･。</a:t>
            </a:r>
            <a:endParaRPr lang="en-US" altLang="ja-JP">
              <a:latin typeface="メイリオ" panose="020B0604030504040204" pitchFamily="50" charset="-128"/>
              <a:ea typeface="メイリオ" panose="020B0604030504040204" pitchFamily="50" charset="-128"/>
            </a:endParaRPr>
          </a:p>
          <a:p>
            <a:pPr>
              <a:lnSpc>
                <a:spcPct val="150000"/>
              </a:lnSpc>
              <a:buFont typeface="Arial" panose="020B0604020202020204" pitchFamily="34" charset="0"/>
              <a:buNone/>
            </a:pPr>
            <a:r>
              <a:rPr lang="ja-JP" altLang="en-US">
                <a:latin typeface="メイリオ" panose="020B0604030504040204" pitchFamily="50" charset="-128"/>
                <a:ea typeface="メイリオ" panose="020B0604030504040204" pitchFamily="50" charset="-128"/>
              </a:rPr>
              <a:t>以前に比べてなんとなく</a:t>
            </a:r>
            <a:endParaRPr lang="en-US" altLang="ja-JP">
              <a:latin typeface="メイリオ" panose="020B0604030504040204" pitchFamily="50" charset="-128"/>
              <a:ea typeface="メイリオ" panose="020B0604030504040204" pitchFamily="50" charset="-128"/>
            </a:endParaRPr>
          </a:p>
          <a:p>
            <a:pPr>
              <a:lnSpc>
                <a:spcPct val="150000"/>
              </a:lnSpc>
              <a:buFont typeface="Arial" panose="020B0604020202020204" pitchFamily="34" charset="0"/>
              <a:buNone/>
            </a:pPr>
            <a:r>
              <a:rPr lang="ja-JP" altLang="en-US">
                <a:latin typeface="メイリオ" panose="020B0604030504040204" pitchFamily="50" charset="-128"/>
                <a:ea typeface="メイリオ" panose="020B0604030504040204" pitchFamily="50" charset="-128"/>
              </a:rPr>
              <a:t>小さくなった気がします。</a:t>
            </a:r>
            <a:endParaRPr lang="en-US" altLang="ja-JP">
              <a:latin typeface="メイリオ" panose="020B0604030504040204" pitchFamily="50" charset="-128"/>
              <a:ea typeface="メイリオ" panose="020B0604030504040204" pitchFamily="50" charset="-128"/>
            </a:endParaRPr>
          </a:p>
        </p:txBody>
      </p:sp>
      <p:sp>
        <p:nvSpPr>
          <p:cNvPr id="11" name="Rectangle 2">
            <a:extLst>
              <a:ext uri="{FF2B5EF4-FFF2-40B4-BE49-F238E27FC236}">
                <a16:creationId xmlns="" xmlns:a16="http://schemas.microsoft.com/office/drawing/2014/main" id="{D88469E2-C11F-41AF-9E4A-180E04FA2CB0}"/>
              </a:ext>
            </a:extLst>
          </p:cNvPr>
          <p:cNvSpPr txBox="1">
            <a:spLocks noChangeArrowheads="1"/>
          </p:cNvSpPr>
          <p:nvPr/>
        </p:nvSpPr>
        <p:spPr bwMode="auto">
          <a:xfrm>
            <a:off x="-20638" y="-15875"/>
            <a:ext cx="9164638" cy="717550"/>
          </a:xfrm>
          <a:prstGeom prst="rect">
            <a:avLst/>
          </a:prstGeom>
          <a:solidFill>
            <a:schemeClr val="accent6">
              <a:lumMod val="50000"/>
            </a:schemeClr>
          </a:solidFill>
          <a:ln>
            <a:noFill/>
          </a:ln>
        </p:spPr>
        <p:txBody>
          <a:bodyPr lIns="91396" tIns="45700" rIns="91396" bIns="45700" anchor="ctr"/>
          <a:lst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2pPr>
            <a:lvl3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3pPr>
            <a:lvl4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4pPr>
            <a:lvl5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5pPr>
            <a:lvl6pPr marL="456980" algn="ctr" rtl="0" fontAlgn="base">
              <a:spcBef>
                <a:spcPct val="0"/>
              </a:spcBef>
              <a:spcAft>
                <a:spcPct val="0"/>
              </a:spcAft>
              <a:defRPr kumimoji="1" sz="4400">
                <a:solidFill>
                  <a:schemeClr val="tx1"/>
                </a:solidFill>
                <a:latin typeface="Calibri" pitchFamily="34" charset="0"/>
                <a:ea typeface="ＭＳ Ｐゴシック" charset="-128"/>
              </a:defRPr>
            </a:lvl6pPr>
            <a:lvl7pPr marL="913960" algn="ctr" rtl="0" fontAlgn="base">
              <a:spcBef>
                <a:spcPct val="0"/>
              </a:spcBef>
              <a:spcAft>
                <a:spcPct val="0"/>
              </a:spcAft>
              <a:defRPr kumimoji="1" sz="4400">
                <a:solidFill>
                  <a:schemeClr val="tx1"/>
                </a:solidFill>
                <a:latin typeface="Calibri" pitchFamily="34" charset="0"/>
                <a:ea typeface="ＭＳ Ｐゴシック" charset="-128"/>
              </a:defRPr>
            </a:lvl7pPr>
            <a:lvl8pPr marL="1370940" algn="ctr" rtl="0" fontAlgn="base">
              <a:spcBef>
                <a:spcPct val="0"/>
              </a:spcBef>
              <a:spcAft>
                <a:spcPct val="0"/>
              </a:spcAft>
              <a:defRPr kumimoji="1" sz="4400">
                <a:solidFill>
                  <a:schemeClr val="tx1"/>
                </a:solidFill>
                <a:latin typeface="Calibri" pitchFamily="34" charset="0"/>
                <a:ea typeface="ＭＳ Ｐゴシック" charset="-128"/>
              </a:defRPr>
            </a:lvl8pPr>
            <a:lvl9pPr marL="1827921" algn="ctr" rtl="0" fontAlgn="base">
              <a:spcBef>
                <a:spcPct val="0"/>
              </a:spcBef>
              <a:spcAft>
                <a:spcPct val="0"/>
              </a:spcAft>
              <a:defRPr kumimoji="1" sz="4400">
                <a:solidFill>
                  <a:schemeClr val="tx1"/>
                </a:solidFill>
                <a:latin typeface="Calibri" pitchFamily="34" charset="0"/>
                <a:ea typeface="ＭＳ Ｐゴシック" charset="-128"/>
              </a:defRPr>
            </a:lvl9pPr>
          </a:lstStyle>
          <a:p>
            <a:pPr>
              <a:lnSpc>
                <a:spcPct val="150000"/>
              </a:lnSpc>
              <a:defRPr/>
            </a:pPr>
            <a:r>
              <a:rPr lang="en-US" altLang="ja-JP" sz="3600" b="1" dirty="0">
                <a:solidFill>
                  <a:schemeClr val="bg1"/>
                </a:solidFill>
                <a:latin typeface="メイリオ" panose="020B0604030504040204" pitchFamily="50" charset="-128"/>
                <a:ea typeface="メイリオ" panose="020B0604030504040204" pitchFamily="50" charset="-128"/>
              </a:rPr>
              <a:t>GW1</a:t>
            </a:r>
            <a:r>
              <a:rPr lang="ja-JP" altLang="en-US" sz="3600" b="1" dirty="0">
                <a:solidFill>
                  <a:schemeClr val="bg1"/>
                </a:solidFill>
                <a:latin typeface="メイリオ" panose="020B0604030504040204" pitchFamily="50" charset="-128"/>
                <a:ea typeface="メイリオ" panose="020B0604030504040204" pitchFamily="50" charset="-128"/>
              </a:rPr>
              <a:t>：離れて暮らす親の状態、実際は？</a:t>
            </a:r>
          </a:p>
        </p:txBody>
      </p:sp>
      <p:sp>
        <p:nvSpPr>
          <p:cNvPr id="12" name="Rectangle 2">
            <a:extLst>
              <a:ext uri="{FF2B5EF4-FFF2-40B4-BE49-F238E27FC236}">
                <a16:creationId xmlns="" xmlns:a16="http://schemas.microsoft.com/office/drawing/2014/main" id="{8643B543-E74D-4941-BB6C-E0AFFA51E38A}"/>
              </a:ext>
            </a:extLst>
          </p:cNvPr>
          <p:cNvSpPr txBox="1">
            <a:spLocks noChangeArrowheads="1"/>
          </p:cNvSpPr>
          <p:nvPr/>
        </p:nvSpPr>
        <p:spPr bwMode="auto">
          <a:xfrm>
            <a:off x="-14288" y="6572250"/>
            <a:ext cx="9164638" cy="292100"/>
          </a:xfrm>
          <a:prstGeom prst="rect">
            <a:avLst/>
          </a:prstGeom>
          <a:solidFill>
            <a:schemeClr val="accent6">
              <a:lumMod val="50000"/>
              <a:alpha val="34000"/>
            </a:schemeClr>
          </a:solidFill>
          <a:ln>
            <a:noFill/>
          </a:ln>
        </p:spPr>
        <p:txBody>
          <a:bodyPr lIns="91396" tIns="45700" rIns="91396" bIns="45700" anchor="ctr"/>
          <a:lst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2pPr>
            <a:lvl3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3pPr>
            <a:lvl4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4pPr>
            <a:lvl5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5pPr>
            <a:lvl6pPr marL="456980" algn="ctr" rtl="0" fontAlgn="base">
              <a:spcBef>
                <a:spcPct val="0"/>
              </a:spcBef>
              <a:spcAft>
                <a:spcPct val="0"/>
              </a:spcAft>
              <a:defRPr kumimoji="1" sz="4400">
                <a:solidFill>
                  <a:schemeClr val="tx1"/>
                </a:solidFill>
                <a:latin typeface="Calibri" pitchFamily="34" charset="0"/>
                <a:ea typeface="ＭＳ Ｐゴシック" charset="-128"/>
              </a:defRPr>
            </a:lvl6pPr>
            <a:lvl7pPr marL="913960" algn="ctr" rtl="0" fontAlgn="base">
              <a:spcBef>
                <a:spcPct val="0"/>
              </a:spcBef>
              <a:spcAft>
                <a:spcPct val="0"/>
              </a:spcAft>
              <a:defRPr kumimoji="1" sz="4400">
                <a:solidFill>
                  <a:schemeClr val="tx1"/>
                </a:solidFill>
                <a:latin typeface="Calibri" pitchFamily="34" charset="0"/>
                <a:ea typeface="ＭＳ Ｐゴシック" charset="-128"/>
              </a:defRPr>
            </a:lvl7pPr>
            <a:lvl8pPr marL="1370940" algn="ctr" rtl="0" fontAlgn="base">
              <a:spcBef>
                <a:spcPct val="0"/>
              </a:spcBef>
              <a:spcAft>
                <a:spcPct val="0"/>
              </a:spcAft>
              <a:defRPr kumimoji="1" sz="4400">
                <a:solidFill>
                  <a:schemeClr val="tx1"/>
                </a:solidFill>
                <a:latin typeface="Calibri" pitchFamily="34" charset="0"/>
                <a:ea typeface="ＭＳ Ｐゴシック" charset="-128"/>
              </a:defRPr>
            </a:lvl8pPr>
            <a:lvl9pPr marL="1827921" algn="ctr" rtl="0" fontAlgn="base">
              <a:spcBef>
                <a:spcPct val="0"/>
              </a:spcBef>
              <a:spcAft>
                <a:spcPct val="0"/>
              </a:spcAft>
              <a:defRPr kumimoji="1" sz="4400">
                <a:solidFill>
                  <a:schemeClr val="tx1"/>
                </a:solidFill>
                <a:latin typeface="Calibri" pitchFamily="34" charset="0"/>
                <a:ea typeface="ＭＳ Ｐゴシック" charset="-128"/>
              </a:defRPr>
            </a:lvl9pPr>
          </a:lstStyle>
          <a:p>
            <a:pPr>
              <a:lnSpc>
                <a:spcPct val="150000"/>
              </a:lnSpc>
              <a:defRPr/>
            </a:pPr>
            <a:r>
              <a:rPr lang="ja-JP" altLang="en-US" sz="1200" dirty="0">
                <a:solidFill>
                  <a:schemeClr val="bg1"/>
                </a:solidFill>
                <a:latin typeface="メイリオ" panose="020B0604030504040204" pitchFamily="50" charset="-128"/>
                <a:ea typeface="メイリオ" panose="020B0604030504040204" pitchFamily="50" charset="-128"/>
              </a:rPr>
              <a:t>遠　距　離　介　護　支　援　セ　ミ　ナ　</a:t>
            </a:r>
            <a:r>
              <a:rPr lang="ja-JP" altLang="en-US" sz="1200" dirty="0" err="1">
                <a:solidFill>
                  <a:schemeClr val="bg1"/>
                </a:solidFill>
                <a:latin typeface="メイリオ" panose="020B0604030504040204" pitchFamily="50" charset="-128"/>
                <a:ea typeface="メイリオ" panose="020B0604030504040204" pitchFamily="50" charset="-128"/>
              </a:rPr>
              <a:t>ー</a:t>
            </a:r>
            <a:endParaRPr lang="ja-JP" altLang="en-US" sz="1200" dirty="0">
              <a:solidFill>
                <a:schemeClr val="bg1"/>
              </a:solidFill>
              <a:latin typeface="メイリオ" panose="020B0604030504040204" pitchFamily="50" charset="-128"/>
              <a:ea typeface="メイリオ" panose="020B0604030504040204" pitchFamily="50" charset="-128"/>
            </a:endParaRPr>
          </a:p>
        </p:txBody>
      </p:sp>
      <p:sp>
        <p:nvSpPr>
          <p:cNvPr id="55301" name="正方形/長方形 1">
            <a:extLst>
              <a:ext uri="{FF2B5EF4-FFF2-40B4-BE49-F238E27FC236}">
                <a16:creationId xmlns="" xmlns:a16="http://schemas.microsoft.com/office/drawing/2014/main" id="{87477AC4-1EEA-44C2-A99F-32229F1F7CCB}"/>
              </a:ext>
            </a:extLst>
          </p:cNvPr>
          <p:cNvSpPr>
            <a:spLocks noChangeArrowheads="1"/>
          </p:cNvSpPr>
          <p:nvPr/>
        </p:nvSpPr>
        <p:spPr bwMode="auto">
          <a:xfrm>
            <a:off x="6853238" y="6196013"/>
            <a:ext cx="1287462"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r>
              <a:rPr lang="ja-JP" altLang="en-US"/>
              <a:t>権太郎さん</a:t>
            </a:r>
          </a:p>
        </p:txBody>
      </p:sp>
      <p:pic>
        <p:nvPicPr>
          <p:cNvPr id="55302" name="図 1">
            <a:extLst>
              <a:ext uri="{FF2B5EF4-FFF2-40B4-BE49-F238E27FC236}">
                <a16:creationId xmlns="" xmlns:a16="http://schemas.microsoft.com/office/drawing/2014/main" id="{CE36AC85-A4A5-47B3-901A-4A30CF2CD5CE}"/>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588125" y="3879850"/>
            <a:ext cx="1706563" cy="2317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a:extLst>
              <a:ext uri="{FF2B5EF4-FFF2-40B4-BE49-F238E27FC236}">
                <a16:creationId xmlns="" xmlns:a16="http://schemas.microsoft.com/office/drawing/2014/main" id="{459232A2-7A70-4049-B6B4-9B0429828EDA}"/>
              </a:ext>
            </a:extLst>
          </p:cNvPr>
          <p:cNvSpPr txBox="1">
            <a:spLocks noChangeArrowheads="1"/>
          </p:cNvSpPr>
          <p:nvPr/>
        </p:nvSpPr>
        <p:spPr bwMode="auto">
          <a:xfrm>
            <a:off x="549275" y="692150"/>
            <a:ext cx="8343900" cy="51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396" tIns="45700" rIns="91396" bIns="45700"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1363" indent="-284163">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1413" indent="-227013">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598613" indent="-2270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5813" indent="-2270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30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02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74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46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nSpc>
                <a:spcPct val="150000"/>
              </a:lnSpc>
              <a:buFont typeface="Arial" panose="020B0604020202020204" pitchFamily="34" charset="0"/>
              <a:buNone/>
            </a:pPr>
            <a:r>
              <a:rPr lang="ja-JP" altLang="en-US" sz="4000">
                <a:latin typeface="メイリオ" panose="020B0604030504040204" pitchFamily="50" charset="-128"/>
                <a:ea typeface="メイリオ" panose="020B0604030504040204" pitchFamily="50" charset="-128"/>
              </a:rPr>
              <a:t>高齢になるにつれ</a:t>
            </a:r>
            <a:endParaRPr lang="en-US" altLang="ja-JP" sz="4000">
              <a:latin typeface="メイリオ" panose="020B0604030504040204" pitchFamily="50" charset="-128"/>
              <a:ea typeface="メイリオ" panose="020B0604030504040204" pitchFamily="50" charset="-128"/>
            </a:endParaRPr>
          </a:p>
          <a:p>
            <a:pPr>
              <a:lnSpc>
                <a:spcPct val="150000"/>
              </a:lnSpc>
              <a:buFont typeface="Arial" panose="020B0604020202020204" pitchFamily="34" charset="0"/>
              <a:buNone/>
            </a:pPr>
            <a:r>
              <a:rPr lang="ja-JP" altLang="en-US" sz="4000">
                <a:latin typeface="メイリオ" panose="020B0604030504040204" pitchFamily="50" charset="-128"/>
                <a:ea typeface="メイリオ" panose="020B0604030504040204" pitchFamily="50" charset="-128"/>
              </a:rPr>
              <a:t>身体や心の変化など、どんな問題が出てくるでしょうか？</a:t>
            </a:r>
            <a:endParaRPr lang="en-US" altLang="ja-JP" sz="4000">
              <a:latin typeface="メイリオ" panose="020B0604030504040204" pitchFamily="50" charset="-128"/>
              <a:ea typeface="メイリオ" panose="020B0604030504040204" pitchFamily="50" charset="-128"/>
            </a:endParaRPr>
          </a:p>
          <a:p>
            <a:pPr>
              <a:lnSpc>
                <a:spcPct val="150000"/>
              </a:lnSpc>
              <a:buFont typeface="Arial" panose="020B0604020202020204" pitchFamily="34" charset="0"/>
              <a:buNone/>
            </a:pPr>
            <a:endParaRPr lang="en-US" altLang="ja-JP" sz="4000">
              <a:latin typeface="メイリオ" panose="020B0604030504040204" pitchFamily="50" charset="-128"/>
              <a:ea typeface="メイリオ" panose="020B0604030504040204" pitchFamily="50" charset="-128"/>
            </a:endParaRPr>
          </a:p>
        </p:txBody>
      </p:sp>
      <p:sp>
        <p:nvSpPr>
          <p:cNvPr id="11" name="Rectangle 2">
            <a:extLst>
              <a:ext uri="{FF2B5EF4-FFF2-40B4-BE49-F238E27FC236}">
                <a16:creationId xmlns="" xmlns:a16="http://schemas.microsoft.com/office/drawing/2014/main" id="{E7CEC2F2-7C4F-49FB-807E-7B89CFBD36FF}"/>
              </a:ext>
            </a:extLst>
          </p:cNvPr>
          <p:cNvSpPr txBox="1">
            <a:spLocks noChangeArrowheads="1"/>
          </p:cNvSpPr>
          <p:nvPr/>
        </p:nvSpPr>
        <p:spPr bwMode="auto">
          <a:xfrm>
            <a:off x="-20638" y="-15875"/>
            <a:ext cx="9164638" cy="717550"/>
          </a:xfrm>
          <a:prstGeom prst="rect">
            <a:avLst/>
          </a:prstGeom>
          <a:solidFill>
            <a:schemeClr val="accent6">
              <a:lumMod val="50000"/>
            </a:schemeClr>
          </a:solidFill>
          <a:ln>
            <a:noFill/>
          </a:ln>
        </p:spPr>
        <p:txBody>
          <a:bodyPr lIns="91396" tIns="45700" rIns="91396" bIns="45700" anchor="ctr"/>
          <a:lst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2pPr>
            <a:lvl3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3pPr>
            <a:lvl4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4pPr>
            <a:lvl5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5pPr>
            <a:lvl6pPr marL="456980" algn="ctr" rtl="0" fontAlgn="base">
              <a:spcBef>
                <a:spcPct val="0"/>
              </a:spcBef>
              <a:spcAft>
                <a:spcPct val="0"/>
              </a:spcAft>
              <a:defRPr kumimoji="1" sz="4400">
                <a:solidFill>
                  <a:schemeClr val="tx1"/>
                </a:solidFill>
                <a:latin typeface="Calibri" pitchFamily="34" charset="0"/>
                <a:ea typeface="ＭＳ Ｐゴシック" charset="-128"/>
              </a:defRPr>
            </a:lvl6pPr>
            <a:lvl7pPr marL="913960" algn="ctr" rtl="0" fontAlgn="base">
              <a:spcBef>
                <a:spcPct val="0"/>
              </a:spcBef>
              <a:spcAft>
                <a:spcPct val="0"/>
              </a:spcAft>
              <a:defRPr kumimoji="1" sz="4400">
                <a:solidFill>
                  <a:schemeClr val="tx1"/>
                </a:solidFill>
                <a:latin typeface="Calibri" pitchFamily="34" charset="0"/>
                <a:ea typeface="ＭＳ Ｐゴシック" charset="-128"/>
              </a:defRPr>
            </a:lvl7pPr>
            <a:lvl8pPr marL="1370940" algn="ctr" rtl="0" fontAlgn="base">
              <a:spcBef>
                <a:spcPct val="0"/>
              </a:spcBef>
              <a:spcAft>
                <a:spcPct val="0"/>
              </a:spcAft>
              <a:defRPr kumimoji="1" sz="4400">
                <a:solidFill>
                  <a:schemeClr val="tx1"/>
                </a:solidFill>
                <a:latin typeface="Calibri" pitchFamily="34" charset="0"/>
                <a:ea typeface="ＭＳ Ｐゴシック" charset="-128"/>
              </a:defRPr>
            </a:lvl8pPr>
            <a:lvl9pPr marL="1827921" algn="ctr" rtl="0" fontAlgn="base">
              <a:spcBef>
                <a:spcPct val="0"/>
              </a:spcBef>
              <a:spcAft>
                <a:spcPct val="0"/>
              </a:spcAft>
              <a:defRPr kumimoji="1" sz="4400">
                <a:solidFill>
                  <a:schemeClr val="tx1"/>
                </a:solidFill>
                <a:latin typeface="Calibri" pitchFamily="34" charset="0"/>
                <a:ea typeface="ＭＳ Ｐゴシック" charset="-128"/>
              </a:defRPr>
            </a:lvl9pPr>
          </a:lstStyle>
          <a:p>
            <a:pPr>
              <a:lnSpc>
                <a:spcPct val="150000"/>
              </a:lnSpc>
              <a:defRPr/>
            </a:pPr>
            <a:r>
              <a:rPr lang="en-US" altLang="ja-JP" sz="3600" b="1" dirty="0">
                <a:solidFill>
                  <a:schemeClr val="bg1"/>
                </a:solidFill>
                <a:latin typeface="メイリオ" panose="020B0604030504040204" pitchFamily="50" charset="-128"/>
                <a:ea typeface="メイリオ" panose="020B0604030504040204" pitchFamily="50" charset="-128"/>
              </a:rPr>
              <a:t>GW1</a:t>
            </a:r>
            <a:r>
              <a:rPr lang="ja-JP" altLang="en-US" sz="3600" b="1" dirty="0">
                <a:solidFill>
                  <a:schemeClr val="bg1"/>
                </a:solidFill>
                <a:latin typeface="メイリオ" panose="020B0604030504040204" pitchFamily="50" charset="-128"/>
                <a:ea typeface="メイリオ" panose="020B0604030504040204" pitchFamily="50" charset="-128"/>
              </a:rPr>
              <a:t>：離れて暮らす親の状態、実際は？</a:t>
            </a:r>
          </a:p>
        </p:txBody>
      </p:sp>
      <p:sp>
        <p:nvSpPr>
          <p:cNvPr id="12" name="Rectangle 2">
            <a:extLst>
              <a:ext uri="{FF2B5EF4-FFF2-40B4-BE49-F238E27FC236}">
                <a16:creationId xmlns="" xmlns:a16="http://schemas.microsoft.com/office/drawing/2014/main" id="{736420D6-8870-4B56-B8F3-A0D59641C656}"/>
              </a:ext>
            </a:extLst>
          </p:cNvPr>
          <p:cNvSpPr txBox="1">
            <a:spLocks noChangeArrowheads="1"/>
          </p:cNvSpPr>
          <p:nvPr/>
        </p:nvSpPr>
        <p:spPr bwMode="auto">
          <a:xfrm>
            <a:off x="-14288" y="6572250"/>
            <a:ext cx="9164638" cy="292100"/>
          </a:xfrm>
          <a:prstGeom prst="rect">
            <a:avLst/>
          </a:prstGeom>
          <a:solidFill>
            <a:schemeClr val="accent6">
              <a:lumMod val="50000"/>
              <a:alpha val="34000"/>
            </a:schemeClr>
          </a:solidFill>
          <a:ln>
            <a:noFill/>
          </a:ln>
        </p:spPr>
        <p:txBody>
          <a:bodyPr lIns="91396" tIns="45700" rIns="91396" bIns="45700" anchor="ctr"/>
          <a:lst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2pPr>
            <a:lvl3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3pPr>
            <a:lvl4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4pPr>
            <a:lvl5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5pPr>
            <a:lvl6pPr marL="456980" algn="ctr" rtl="0" fontAlgn="base">
              <a:spcBef>
                <a:spcPct val="0"/>
              </a:spcBef>
              <a:spcAft>
                <a:spcPct val="0"/>
              </a:spcAft>
              <a:defRPr kumimoji="1" sz="4400">
                <a:solidFill>
                  <a:schemeClr val="tx1"/>
                </a:solidFill>
                <a:latin typeface="Calibri" pitchFamily="34" charset="0"/>
                <a:ea typeface="ＭＳ Ｐゴシック" charset="-128"/>
              </a:defRPr>
            </a:lvl6pPr>
            <a:lvl7pPr marL="913960" algn="ctr" rtl="0" fontAlgn="base">
              <a:spcBef>
                <a:spcPct val="0"/>
              </a:spcBef>
              <a:spcAft>
                <a:spcPct val="0"/>
              </a:spcAft>
              <a:defRPr kumimoji="1" sz="4400">
                <a:solidFill>
                  <a:schemeClr val="tx1"/>
                </a:solidFill>
                <a:latin typeface="Calibri" pitchFamily="34" charset="0"/>
                <a:ea typeface="ＭＳ Ｐゴシック" charset="-128"/>
              </a:defRPr>
            </a:lvl7pPr>
            <a:lvl8pPr marL="1370940" algn="ctr" rtl="0" fontAlgn="base">
              <a:spcBef>
                <a:spcPct val="0"/>
              </a:spcBef>
              <a:spcAft>
                <a:spcPct val="0"/>
              </a:spcAft>
              <a:defRPr kumimoji="1" sz="4400">
                <a:solidFill>
                  <a:schemeClr val="tx1"/>
                </a:solidFill>
                <a:latin typeface="Calibri" pitchFamily="34" charset="0"/>
                <a:ea typeface="ＭＳ Ｐゴシック" charset="-128"/>
              </a:defRPr>
            </a:lvl8pPr>
            <a:lvl9pPr marL="1827921" algn="ctr" rtl="0" fontAlgn="base">
              <a:spcBef>
                <a:spcPct val="0"/>
              </a:spcBef>
              <a:spcAft>
                <a:spcPct val="0"/>
              </a:spcAft>
              <a:defRPr kumimoji="1" sz="4400">
                <a:solidFill>
                  <a:schemeClr val="tx1"/>
                </a:solidFill>
                <a:latin typeface="Calibri" pitchFamily="34" charset="0"/>
                <a:ea typeface="ＭＳ Ｐゴシック" charset="-128"/>
              </a:defRPr>
            </a:lvl9pPr>
          </a:lstStyle>
          <a:p>
            <a:pPr>
              <a:lnSpc>
                <a:spcPct val="150000"/>
              </a:lnSpc>
              <a:defRPr/>
            </a:pPr>
            <a:r>
              <a:rPr lang="ja-JP" altLang="en-US" sz="1200" dirty="0">
                <a:solidFill>
                  <a:schemeClr val="bg1"/>
                </a:solidFill>
                <a:latin typeface="メイリオ" panose="020B0604030504040204" pitchFamily="50" charset="-128"/>
                <a:ea typeface="メイリオ" panose="020B0604030504040204" pitchFamily="50" charset="-128"/>
              </a:rPr>
              <a:t>遠　距　離　介　護　支　援　セ　ミ　ナ　</a:t>
            </a:r>
            <a:r>
              <a:rPr lang="ja-JP" altLang="en-US" sz="1200" dirty="0" err="1">
                <a:solidFill>
                  <a:schemeClr val="bg1"/>
                </a:solidFill>
                <a:latin typeface="メイリオ" panose="020B0604030504040204" pitchFamily="50" charset="-128"/>
                <a:ea typeface="メイリオ" panose="020B0604030504040204" pitchFamily="50" charset="-128"/>
              </a:rPr>
              <a:t>ー</a:t>
            </a:r>
            <a:endParaRPr lang="ja-JP" altLang="en-US" sz="1200" dirty="0">
              <a:solidFill>
                <a:schemeClr val="bg1"/>
              </a:solidFill>
              <a:latin typeface="メイリオ" panose="020B0604030504040204" pitchFamily="50" charset="-128"/>
              <a:ea typeface="メイリオ" panose="020B0604030504040204" pitchFamily="50" charset="-128"/>
            </a:endParaRPr>
          </a:p>
        </p:txBody>
      </p:sp>
      <p:sp>
        <p:nvSpPr>
          <p:cNvPr id="57349" name="正方形/長方形 1">
            <a:extLst>
              <a:ext uri="{FF2B5EF4-FFF2-40B4-BE49-F238E27FC236}">
                <a16:creationId xmlns="" xmlns:a16="http://schemas.microsoft.com/office/drawing/2014/main" id="{F174AB2B-BA03-407E-B30C-95BE7B1493BB}"/>
              </a:ext>
            </a:extLst>
          </p:cNvPr>
          <p:cNvSpPr>
            <a:spLocks noChangeArrowheads="1"/>
          </p:cNvSpPr>
          <p:nvPr/>
        </p:nvSpPr>
        <p:spPr bwMode="auto">
          <a:xfrm>
            <a:off x="6853238" y="6196013"/>
            <a:ext cx="1287462"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r>
              <a:rPr lang="ja-JP" altLang="en-US"/>
              <a:t>権太郎さん</a:t>
            </a:r>
          </a:p>
        </p:txBody>
      </p:sp>
      <p:pic>
        <p:nvPicPr>
          <p:cNvPr id="57350" name="図 1">
            <a:extLst>
              <a:ext uri="{FF2B5EF4-FFF2-40B4-BE49-F238E27FC236}">
                <a16:creationId xmlns="" xmlns:a16="http://schemas.microsoft.com/office/drawing/2014/main" id="{AE3725F6-CD93-4AC2-A4DE-C99E88EAC1A5}"/>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588125" y="3860800"/>
            <a:ext cx="1695450" cy="2200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a:extLst>
              <a:ext uri="{FF2B5EF4-FFF2-40B4-BE49-F238E27FC236}">
                <a16:creationId xmlns="" xmlns:a16="http://schemas.microsoft.com/office/drawing/2014/main" id="{FA9C7800-E136-4412-98A0-FDF2BDCB90A2}"/>
              </a:ext>
            </a:extLst>
          </p:cNvPr>
          <p:cNvSpPr txBox="1">
            <a:spLocks noChangeArrowheads="1"/>
          </p:cNvSpPr>
          <p:nvPr/>
        </p:nvSpPr>
        <p:spPr bwMode="auto">
          <a:xfrm>
            <a:off x="323850" y="1144588"/>
            <a:ext cx="8726488" cy="1511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396" tIns="45700" rIns="91396" bIns="45700"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1363" indent="-284163">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1413" indent="-227013">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598613" indent="-2270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5813" indent="-2270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30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02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74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46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buFont typeface="Arial" panose="020B0604020202020204" pitchFamily="34" charset="0"/>
              <a:buNone/>
            </a:pPr>
            <a:r>
              <a:rPr lang="ja-JP" altLang="en-US" sz="4000">
                <a:latin typeface="メイリオ" panose="020B0604030504040204" pitchFamily="50" charset="-128"/>
                <a:ea typeface="メイリオ" panose="020B0604030504040204" pitchFamily="50" charset="-128"/>
              </a:rPr>
              <a:t>電話では「大丈夫」「心配ない」との返事ばかりだが、本当は？</a:t>
            </a:r>
            <a:endParaRPr lang="en-US" altLang="ja-JP" sz="4000">
              <a:latin typeface="メイリオ" panose="020B0604030504040204" pitchFamily="50" charset="-128"/>
              <a:ea typeface="メイリオ" panose="020B0604030504040204" pitchFamily="50" charset="-128"/>
            </a:endParaRPr>
          </a:p>
        </p:txBody>
      </p:sp>
      <p:sp>
        <p:nvSpPr>
          <p:cNvPr id="11" name="Rectangle 2">
            <a:extLst>
              <a:ext uri="{FF2B5EF4-FFF2-40B4-BE49-F238E27FC236}">
                <a16:creationId xmlns="" xmlns:a16="http://schemas.microsoft.com/office/drawing/2014/main" id="{2C91E5E7-C4F8-40B3-87F3-6761984FB986}"/>
              </a:ext>
            </a:extLst>
          </p:cNvPr>
          <p:cNvSpPr txBox="1">
            <a:spLocks noChangeArrowheads="1"/>
          </p:cNvSpPr>
          <p:nvPr/>
        </p:nvSpPr>
        <p:spPr bwMode="auto">
          <a:xfrm>
            <a:off x="-20638" y="-15875"/>
            <a:ext cx="9164638" cy="717550"/>
          </a:xfrm>
          <a:prstGeom prst="rect">
            <a:avLst/>
          </a:prstGeom>
          <a:solidFill>
            <a:schemeClr val="accent6">
              <a:lumMod val="50000"/>
            </a:schemeClr>
          </a:solidFill>
          <a:ln>
            <a:noFill/>
          </a:ln>
        </p:spPr>
        <p:txBody>
          <a:bodyPr lIns="91396" tIns="45700" rIns="91396" bIns="45700" anchor="ctr"/>
          <a:lst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2pPr>
            <a:lvl3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3pPr>
            <a:lvl4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4pPr>
            <a:lvl5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5pPr>
            <a:lvl6pPr marL="456980" algn="ctr" rtl="0" fontAlgn="base">
              <a:spcBef>
                <a:spcPct val="0"/>
              </a:spcBef>
              <a:spcAft>
                <a:spcPct val="0"/>
              </a:spcAft>
              <a:defRPr kumimoji="1" sz="4400">
                <a:solidFill>
                  <a:schemeClr val="tx1"/>
                </a:solidFill>
                <a:latin typeface="Calibri" pitchFamily="34" charset="0"/>
                <a:ea typeface="ＭＳ Ｐゴシック" charset="-128"/>
              </a:defRPr>
            </a:lvl6pPr>
            <a:lvl7pPr marL="913960" algn="ctr" rtl="0" fontAlgn="base">
              <a:spcBef>
                <a:spcPct val="0"/>
              </a:spcBef>
              <a:spcAft>
                <a:spcPct val="0"/>
              </a:spcAft>
              <a:defRPr kumimoji="1" sz="4400">
                <a:solidFill>
                  <a:schemeClr val="tx1"/>
                </a:solidFill>
                <a:latin typeface="Calibri" pitchFamily="34" charset="0"/>
                <a:ea typeface="ＭＳ Ｐゴシック" charset="-128"/>
              </a:defRPr>
            </a:lvl7pPr>
            <a:lvl8pPr marL="1370940" algn="ctr" rtl="0" fontAlgn="base">
              <a:spcBef>
                <a:spcPct val="0"/>
              </a:spcBef>
              <a:spcAft>
                <a:spcPct val="0"/>
              </a:spcAft>
              <a:defRPr kumimoji="1" sz="4400">
                <a:solidFill>
                  <a:schemeClr val="tx1"/>
                </a:solidFill>
                <a:latin typeface="Calibri" pitchFamily="34" charset="0"/>
                <a:ea typeface="ＭＳ Ｐゴシック" charset="-128"/>
              </a:defRPr>
            </a:lvl8pPr>
            <a:lvl9pPr marL="1827921" algn="ctr" rtl="0" fontAlgn="base">
              <a:spcBef>
                <a:spcPct val="0"/>
              </a:spcBef>
              <a:spcAft>
                <a:spcPct val="0"/>
              </a:spcAft>
              <a:defRPr kumimoji="1" sz="4400">
                <a:solidFill>
                  <a:schemeClr val="tx1"/>
                </a:solidFill>
                <a:latin typeface="Calibri" pitchFamily="34" charset="0"/>
                <a:ea typeface="ＭＳ Ｐゴシック" charset="-128"/>
              </a:defRPr>
            </a:lvl9pPr>
          </a:lstStyle>
          <a:p>
            <a:pPr>
              <a:lnSpc>
                <a:spcPct val="150000"/>
              </a:lnSpc>
              <a:defRPr/>
            </a:pPr>
            <a:r>
              <a:rPr lang="en-US" altLang="ja-JP" sz="3600" b="1" dirty="0">
                <a:solidFill>
                  <a:schemeClr val="bg1"/>
                </a:solidFill>
                <a:latin typeface="メイリオ" panose="020B0604030504040204" pitchFamily="50" charset="-128"/>
                <a:ea typeface="メイリオ" panose="020B0604030504040204" pitchFamily="50" charset="-128"/>
              </a:rPr>
              <a:t>GW1</a:t>
            </a:r>
            <a:r>
              <a:rPr lang="ja-JP" altLang="en-US" sz="3600" b="1" dirty="0">
                <a:solidFill>
                  <a:schemeClr val="bg1"/>
                </a:solidFill>
                <a:latin typeface="メイリオ" panose="020B0604030504040204" pitchFamily="50" charset="-128"/>
                <a:ea typeface="メイリオ" panose="020B0604030504040204" pitchFamily="50" charset="-128"/>
              </a:rPr>
              <a:t>：遠距離の親を心配する息子の心境</a:t>
            </a:r>
          </a:p>
        </p:txBody>
      </p:sp>
      <p:sp>
        <p:nvSpPr>
          <p:cNvPr id="12" name="Rectangle 2">
            <a:extLst>
              <a:ext uri="{FF2B5EF4-FFF2-40B4-BE49-F238E27FC236}">
                <a16:creationId xmlns="" xmlns:a16="http://schemas.microsoft.com/office/drawing/2014/main" id="{464E57CC-88E8-4023-9E75-34A1B912B5FD}"/>
              </a:ext>
            </a:extLst>
          </p:cNvPr>
          <p:cNvSpPr txBox="1">
            <a:spLocks noChangeArrowheads="1"/>
          </p:cNvSpPr>
          <p:nvPr/>
        </p:nvSpPr>
        <p:spPr bwMode="auto">
          <a:xfrm>
            <a:off x="-14288" y="6572250"/>
            <a:ext cx="9164638" cy="292100"/>
          </a:xfrm>
          <a:prstGeom prst="rect">
            <a:avLst/>
          </a:prstGeom>
          <a:solidFill>
            <a:schemeClr val="accent6">
              <a:lumMod val="50000"/>
              <a:alpha val="34000"/>
            </a:schemeClr>
          </a:solidFill>
          <a:ln>
            <a:noFill/>
          </a:ln>
        </p:spPr>
        <p:txBody>
          <a:bodyPr lIns="91396" tIns="45700" rIns="91396" bIns="45700" anchor="ctr"/>
          <a:lst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2pPr>
            <a:lvl3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3pPr>
            <a:lvl4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4pPr>
            <a:lvl5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5pPr>
            <a:lvl6pPr marL="456980" algn="ctr" rtl="0" fontAlgn="base">
              <a:spcBef>
                <a:spcPct val="0"/>
              </a:spcBef>
              <a:spcAft>
                <a:spcPct val="0"/>
              </a:spcAft>
              <a:defRPr kumimoji="1" sz="4400">
                <a:solidFill>
                  <a:schemeClr val="tx1"/>
                </a:solidFill>
                <a:latin typeface="Calibri" pitchFamily="34" charset="0"/>
                <a:ea typeface="ＭＳ Ｐゴシック" charset="-128"/>
              </a:defRPr>
            </a:lvl6pPr>
            <a:lvl7pPr marL="913960" algn="ctr" rtl="0" fontAlgn="base">
              <a:spcBef>
                <a:spcPct val="0"/>
              </a:spcBef>
              <a:spcAft>
                <a:spcPct val="0"/>
              </a:spcAft>
              <a:defRPr kumimoji="1" sz="4400">
                <a:solidFill>
                  <a:schemeClr val="tx1"/>
                </a:solidFill>
                <a:latin typeface="Calibri" pitchFamily="34" charset="0"/>
                <a:ea typeface="ＭＳ Ｐゴシック" charset="-128"/>
              </a:defRPr>
            </a:lvl7pPr>
            <a:lvl8pPr marL="1370940" algn="ctr" rtl="0" fontAlgn="base">
              <a:spcBef>
                <a:spcPct val="0"/>
              </a:spcBef>
              <a:spcAft>
                <a:spcPct val="0"/>
              </a:spcAft>
              <a:defRPr kumimoji="1" sz="4400">
                <a:solidFill>
                  <a:schemeClr val="tx1"/>
                </a:solidFill>
                <a:latin typeface="Calibri" pitchFamily="34" charset="0"/>
                <a:ea typeface="ＭＳ Ｐゴシック" charset="-128"/>
              </a:defRPr>
            </a:lvl8pPr>
            <a:lvl9pPr marL="1827921" algn="ctr" rtl="0" fontAlgn="base">
              <a:spcBef>
                <a:spcPct val="0"/>
              </a:spcBef>
              <a:spcAft>
                <a:spcPct val="0"/>
              </a:spcAft>
              <a:defRPr kumimoji="1" sz="4400">
                <a:solidFill>
                  <a:schemeClr val="tx1"/>
                </a:solidFill>
                <a:latin typeface="Calibri" pitchFamily="34" charset="0"/>
                <a:ea typeface="ＭＳ Ｐゴシック" charset="-128"/>
              </a:defRPr>
            </a:lvl9pPr>
          </a:lstStyle>
          <a:p>
            <a:pPr>
              <a:lnSpc>
                <a:spcPct val="150000"/>
              </a:lnSpc>
              <a:defRPr/>
            </a:pPr>
            <a:r>
              <a:rPr lang="ja-JP" altLang="en-US" sz="1200" dirty="0">
                <a:solidFill>
                  <a:schemeClr val="bg1"/>
                </a:solidFill>
                <a:latin typeface="メイリオ" panose="020B0604030504040204" pitchFamily="50" charset="-128"/>
                <a:ea typeface="メイリオ" panose="020B0604030504040204" pitchFamily="50" charset="-128"/>
              </a:rPr>
              <a:t>遠　距　離　介　護　支　援　セ　ミ　ナ　</a:t>
            </a:r>
            <a:r>
              <a:rPr lang="ja-JP" altLang="en-US" sz="1200" dirty="0" err="1">
                <a:solidFill>
                  <a:schemeClr val="bg1"/>
                </a:solidFill>
                <a:latin typeface="メイリオ" panose="020B0604030504040204" pitchFamily="50" charset="-128"/>
                <a:ea typeface="メイリオ" panose="020B0604030504040204" pitchFamily="50" charset="-128"/>
              </a:rPr>
              <a:t>ー</a:t>
            </a:r>
            <a:endParaRPr lang="ja-JP" altLang="en-US" sz="1200" dirty="0">
              <a:solidFill>
                <a:schemeClr val="bg1"/>
              </a:solidFill>
              <a:latin typeface="メイリオ" panose="020B0604030504040204" pitchFamily="50" charset="-128"/>
              <a:ea typeface="メイリオ" panose="020B0604030504040204" pitchFamily="50" charset="-128"/>
            </a:endParaRPr>
          </a:p>
        </p:txBody>
      </p:sp>
      <p:sp>
        <p:nvSpPr>
          <p:cNvPr id="59397" name="正方形/長方形 1">
            <a:extLst>
              <a:ext uri="{FF2B5EF4-FFF2-40B4-BE49-F238E27FC236}">
                <a16:creationId xmlns="" xmlns:a16="http://schemas.microsoft.com/office/drawing/2014/main" id="{49E1D145-7EEC-4EF2-B98A-A861F67208DD}"/>
              </a:ext>
            </a:extLst>
          </p:cNvPr>
          <p:cNvSpPr>
            <a:spLocks noChangeArrowheads="1"/>
          </p:cNvSpPr>
          <p:nvPr/>
        </p:nvSpPr>
        <p:spPr bwMode="auto">
          <a:xfrm>
            <a:off x="7218363" y="6115050"/>
            <a:ext cx="1287462"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r>
              <a:rPr lang="ja-JP" altLang="en-US"/>
              <a:t>息子さん</a:t>
            </a:r>
          </a:p>
        </p:txBody>
      </p:sp>
      <p:sp>
        <p:nvSpPr>
          <p:cNvPr id="58374" name="Rectangle 2">
            <a:extLst>
              <a:ext uri="{FF2B5EF4-FFF2-40B4-BE49-F238E27FC236}">
                <a16:creationId xmlns="" xmlns:a16="http://schemas.microsoft.com/office/drawing/2014/main" id="{CDABC87E-8D30-4125-A563-091E2C868A9E}"/>
              </a:ext>
            </a:extLst>
          </p:cNvPr>
          <p:cNvSpPr txBox="1">
            <a:spLocks noChangeArrowheads="1"/>
          </p:cNvSpPr>
          <p:nvPr/>
        </p:nvSpPr>
        <p:spPr bwMode="auto">
          <a:xfrm>
            <a:off x="387350" y="3211513"/>
            <a:ext cx="5892800" cy="1160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396" tIns="45700" rIns="91396" bIns="45700"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1363" indent="-284163">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1413" indent="-227013">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598613" indent="-2270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5813" indent="-2270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30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02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74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46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buFont typeface="Arial" panose="020B0604020202020204" pitchFamily="34" charset="0"/>
              <a:buNone/>
            </a:pPr>
            <a:r>
              <a:rPr lang="ja-JP" altLang="en-US" sz="4000">
                <a:latin typeface="メイリオ" panose="020B0604030504040204" pitchFamily="50" charset="-128"/>
                <a:ea typeface="メイリオ" panose="020B0604030504040204" pitchFamily="50" charset="-128"/>
              </a:rPr>
              <a:t>ご近所との関わりがなく情報収集が困難</a:t>
            </a:r>
            <a:endParaRPr lang="en-US" altLang="ja-JP" sz="4000">
              <a:latin typeface="メイリオ" panose="020B0604030504040204" pitchFamily="50" charset="-128"/>
              <a:ea typeface="メイリオ" panose="020B0604030504040204" pitchFamily="50" charset="-128"/>
            </a:endParaRPr>
          </a:p>
        </p:txBody>
      </p:sp>
      <p:sp>
        <p:nvSpPr>
          <p:cNvPr id="58375" name="Rectangle 2">
            <a:extLst>
              <a:ext uri="{FF2B5EF4-FFF2-40B4-BE49-F238E27FC236}">
                <a16:creationId xmlns="" xmlns:a16="http://schemas.microsoft.com/office/drawing/2014/main" id="{1B0695E7-53FE-4033-9AB3-3DEB56223415}"/>
              </a:ext>
            </a:extLst>
          </p:cNvPr>
          <p:cNvSpPr txBox="1">
            <a:spLocks noChangeArrowheads="1"/>
          </p:cNvSpPr>
          <p:nvPr/>
        </p:nvSpPr>
        <p:spPr bwMode="auto">
          <a:xfrm>
            <a:off x="438150" y="4816475"/>
            <a:ext cx="8496300" cy="1160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396" tIns="45700" rIns="91396" bIns="45700"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1363" indent="-284163">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1413" indent="-227013">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598613" indent="-2270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5813" indent="-2270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30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02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74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46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buFont typeface="Arial" panose="020B0604020202020204" pitchFamily="34" charset="0"/>
              <a:buNone/>
            </a:pPr>
            <a:r>
              <a:rPr lang="ja-JP" altLang="en-US" sz="4000">
                <a:latin typeface="メイリオ" panose="020B0604030504040204" pitchFamily="50" charset="-128"/>
                <a:ea typeface="メイリオ" panose="020B0604030504040204" pitchFamily="50" charset="-128"/>
              </a:rPr>
              <a:t>何かいい方法は・・・</a:t>
            </a:r>
            <a:endParaRPr lang="en-US" altLang="ja-JP" sz="4000">
              <a:latin typeface="メイリオ" panose="020B0604030504040204" pitchFamily="50" charset="-128"/>
              <a:ea typeface="メイリオ" panose="020B0604030504040204" pitchFamily="50" charset="-128"/>
            </a:endParaRPr>
          </a:p>
        </p:txBody>
      </p:sp>
      <p:pic>
        <p:nvPicPr>
          <p:cNvPr id="59400" name="図 1">
            <a:extLst>
              <a:ext uri="{FF2B5EF4-FFF2-40B4-BE49-F238E27FC236}">
                <a16:creationId xmlns="" xmlns:a16="http://schemas.microsoft.com/office/drawing/2014/main" id="{38FF9EE0-42C6-40CB-972E-19BAF83D040F}"/>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875463" y="3617913"/>
            <a:ext cx="1630362" cy="2309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a:extLst>
              <a:ext uri="{FF2B5EF4-FFF2-40B4-BE49-F238E27FC236}">
                <a16:creationId xmlns="" xmlns:a16="http://schemas.microsoft.com/office/drawing/2014/main" id="{01370E89-A3E1-460F-8286-B4BA674BDB08}"/>
              </a:ext>
            </a:extLst>
          </p:cNvPr>
          <p:cNvSpPr txBox="1">
            <a:spLocks noChangeArrowheads="1"/>
          </p:cNvSpPr>
          <p:nvPr/>
        </p:nvSpPr>
        <p:spPr bwMode="auto">
          <a:xfrm>
            <a:off x="250825" y="1123950"/>
            <a:ext cx="8704263" cy="755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396" tIns="45700" rIns="91396" bIns="45700"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1363" indent="-284163">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1413" indent="-227013">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598613" indent="-2270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5813" indent="-2270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30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02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74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46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nSpc>
                <a:spcPct val="150000"/>
              </a:lnSpc>
              <a:spcBef>
                <a:spcPct val="0"/>
              </a:spcBef>
              <a:buFontTx/>
              <a:buNone/>
            </a:pPr>
            <a:r>
              <a:rPr lang="en-US" altLang="ja-JP" b="1">
                <a:latin typeface="メイリオ" panose="020B0604030504040204" pitchFamily="50" charset="-128"/>
                <a:ea typeface="メイリオ" panose="020B0604030504040204" pitchFamily="50" charset="-128"/>
              </a:rPr>
              <a:t>GW1</a:t>
            </a:r>
            <a:r>
              <a:rPr lang="ja-JP" altLang="en-US" b="1">
                <a:latin typeface="メイリオ" panose="020B0604030504040204" pitchFamily="50" charset="-128"/>
                <a:ea typeface="メイリオ" panose="020B0604030504040204" pitchFamily="50" charset="-128"/>
              </a:rPr>
              <a:t>：離れて暮らす親の状態、実際は？</a:t>
            </a:r>
          </a:p>
        </p:txBody>
      </p:sp>
      <p:sp>
        <p:nvSpPr>
          <p:cNvPr id="61443" name="Rectangle 2">
            <a:extLst>
              <a:ext uri="{FF2B5EF4-FFF2-40B4-BE49-F238E27FC236}">
                <a16:creationId xmlns="" xmlns:a16="http://schemas.microsoft.com/office/drawing/2014/main" id="{DC92B138-6C0C-41B8-AD31-B202EC7411E3}"/>
              </a:ext>
            </a:extLst>
          </p:cNvPr>
          <p:cNvSpPr txBox="1">
            <a:spLocks noChangeArrowheads="1"/>
          </p:cNvSpPr>
          <p:nvPr/>
        </p:nvSpPr>
        <p:spPr bwMode="auto">
          <a:xfrm>
            <a:off x="250825" y="2867025"/>
            <a:ext cx="9001125" cy="755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396" tIns="45700" rIns="91396" bIns="45700"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1363" indent="-284163">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1413" indent="-227013">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598613" indent="-2270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5813" indent="-2270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30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02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74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46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nSpc>
                <a:spcPct val="150000"/>
              </a:lnSpc>
              <a:spcBef>
                <a:spcPct val="0"/>
              </a:spcBef>
              <a:buFontTx/>
              <a:buNone/>
            </a:pPr>
            <a:r>
              <a:rPr lang="en-US" altLang="ja-JP" b="1">
                <a:latin typeface="メイリオ" panose="020B0604030504040204" pitchFamily="50" charset="-128"/>
                <a:ea typeface="メイリオ" panose="020B0604030504040204" pitchFamily="50" charset="-128"/>
              </a:rPr>
              <a:t>GW2</a:t>
            </a:r>
            <a:r>
              <a:rPr lang="ja-JP" altLang="en-US" b="1">
                <a:latin typeface="メイリオ" panose="020B0604030504040204" pitchFamily="50" charset="-128"/>
                <a:ea typeface="メイリオ" panose="020B0604030504040204" pitchFamily="50" charset="-128"/>
              </a:rPr>
              <a:t>：親の住む地域はどんなサービスがある？</a:t>
            </a:r>
            <a:endParaRPr lang="en-US" altLang="ja-JP" b="1">
              <a:latin typeface="メイリオ" panose="020B0604030504040204" pitchFamily="50" charset="-128"/>
              <a:ea typeface="メイリオ" panose="020B0604030504040204" pitchFamily="50" charset="-128"/>
            </a:endParaRPr>
          </a:p>
        </p:txBody>
      </p:sp>
      <p:sp>
        <p:nvSpPr>
          <p:cNvPr id="61444" name="Rectangle 2">
            <a:extLst>
              <a:ext uri="{FF2B5EF4-FFF2-40B4-BE49-F238E27FC236}">
                <a16:creationId xmlns="" xmlns:a16="http://schemas.microsoft.com/office/drawing/2014/main" id="{8A79CF89-DF9F-4207-BD2B-FDEBB262E90E}"/>
              </a:ext>
            </a:extLst>
          </p:cNvPr>
          <p:cNvSpPr txBox="1">
            <a:spLocks noChangeArrowheads="1"/>
          </p:cNvSpPr>
          <p:nvPr/>
        </p:nvSpPr>
        <p:spPr bwMode="auto">
          <a:xfrm>
            <a:off x="973138" y="1995488"/>
            <a:ext cx="7340600" cy="755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396" tIns="45700" rIns="91396" bIns="45700"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1363" indent="-284163">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1413" indent="-227013">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598613" indent="-2270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5813" indent="-2270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30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02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74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46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nSpc>
                <a:spcPct val="150000"/>
              </a:lnSpc>
              <a:spcBef>
                <a:spcPct val="0"/>
              </a:spcBef>
              <a:buFontTx/>
              <a:buNone/>
            </a:pPr>
            <a:r>
              <a:rPr lang="ja-JP" altLang="en-US" sz="2800">
                <a:latin typeface="メイリオ" panose="020B0604030504040204" pitchFamily="50" charset="-128"/>
                <a:ea typeface="メイリオ" panose="020B0604030504040204" pitchFamily="50" charset="-128"/>
              </a:rPr>
              <a:t>ﾚｸﾁｬｰ</a:t>
            </a:r>
            <a:r>
              <a:rPr lang="en-US" altLang="ja-JP" sz="2800">
                <a:latin typeface="メイリオ" panose="020B0604030504040204" pitchFamily="50" charset="-128"/>
                <a:ea typeface="メイリオ" panose="020B0604030504040204" pitchFamily="50" charset="-128"/>
              </a:rPr>
              <a:t>1</a:t>
            </a:r>
            <a:r>
              <a:rPr lang="ja-JP" altLang="en-US" sz="2800">
                <a:latin typeface="メイリオ" panose="020B0604030504040204" pitchFamily="50" charset="-128"/>
                <a:ea typeface="メイリオ" panose="020B0604030504040204" pitchFamily="50" charset="-128"/>
              </a:rPr>
              <a:t>：高齢者の身体・心・社会性の変化</a:t>
            </a:r>
          </a:p>
        </p:txBody>
      </p:sp>
      <p:sp>
        <p:nvSpPr>
          <p:cNvPr id="61445" name="Rectangle 2">
            <a:extLst>
              <a:ext uri="{FF2B5EF4-FFF2-40B4-BE49-F238E27FC236}">
                <a16:creationId xmlns="" xmlns:a16="http://schemas.microsoft.com/office/drawing/2014/main" id="{EE1A37BB-1F92-4F20-8E07-C1368BA426D1}"/>
              </a:ext>
            </a:extLst>
          </p:cNvPr>
          <p:cNvSpPr txBox="1">
            <a:spLocks noChangeArrowheads="1"/>
          </p:cNvSpPr>
          <p:nvPr/>
        </p:nvSpPr>
        <p:spPr bwMode="auto">
          <a:xfrm>
            <a:off x="973138" y="3738563"/>
            <a:ext cx="7200900" cy="755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396" tIns="45700" rIns="91396" bIns="45700"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1363" indent="-284163">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1413" indent="-227013">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598613" indent="-2270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5813" indent="-2270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30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02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74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46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nSpc>
                <a:spcPct val="150000"/>
              </a:lnSpc>
              <a:spcBef>
                <a:spcPct val="0"/>
              </a:spcBef>
              <a:buFontTx/>
              <a:buNone/>
            </a:pPr>
            <a:r>
              <a:rPr lang="ja-JP" altLang="en-US" sz="2800">
                <a:latin typeface="メイリオ" panose="020B0604030504040204" pitchFamily="50" charset="-128"/>
                <a:ea typeface="メイリオ" panose="020B0604030504040204" pitchFamily="50" charset="-128"/>
              </a:rPr>
              <a:t>ﾚｸﾁｬｰ</a:t>
            </a:r>
            <a:r>
              <a:rPr lang="en-US" altLang="ja-JP" sz="2800">
                <a:latin typeface="メイリオ" panose="020B0604030504040204" pitchFamily="50" charset="-128"/>
                <a:ea typeface="メイリオ" panose="020B0604030504040204" pitchFamily="50" charset="-128"/>
              </a:rPr>
              <a:t>2</a:t>
            </a:r>
            <a:r>
              <a:rPr lang="ja-JP" altLang="en-US" sz="2800">
                <a:latin typeface="メイリオ" panose="020B0604030504040204" pitchFamily="50" charset="-128"/>
                <a:ea typeface="メイリオ" panose="020B0604030504040204" pitchFamily="50" charset="-128"/>
              </a:rPr>
              <a:t>：地域資源・サービスについて</a:t>
            </a:r>
          </a:p>
        </p:txBody>
      </p:sp>
      <p:sp>
        <p:nvSpPr>
          <p:cNvPr id="61446" name="Rectangle 2">
            <a:extLst>
              <a:ext uri="{FF2B5EF4-FFF2-40B4-BE49-F238E27FC236}">
                <a16:creationId xmlns="" xmlns:a16="http://schemas.microsoft.com/office/drawing/2014/main" id="{7F441797-1FF7-4060-A5F5-A6CE0FF68241}"/>
              </a:ext>
            </a:extLst>
          </p:cNvPr>
          <p:cNvSpPr txBox="1">
            <a:spLocks noChangeArrowheads="1"/>
          </p:cNvSpPr>
          <p:nvPr/>
        </p:nvSpPr>
        <p:spPr bwMode="auto">
          <a:xfrm>
            <a:off x="250825" y="4610100"/>
            <a:ext cx="9001125" cy="755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396" tIns="45700" rIns="91396" bIns="45700"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1363" indent="-284163">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1413" indent="-227013">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598613" indent="-2270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5813" indent="-2270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30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02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74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46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nSpc>
                <a:spcPct val="150000"/>
              </a:lnSpc>
              <a:spcBef>
                <a:spcPct val="0"/>
              </a:spcBef>
              <a:buFontTx/>
              <a:buNone/>
            </a:pPr>
            <a:r>
              <a:rPr lang="en-US" altLang="ja-JP" b="1">
                <a:latin typeface="メイリオ" panose="020B0604030504040204" pitchFamily="50" charset="-128"/>
                <a:ea typeface="メイリオ" panose="020B0604030504040204" pitchFamily="50" charset="-128"/>
              </a:rPr>
              <a:t>GW3</a:t>
            </a:r>
            <a:r>
              <a:rPr lang="ja-JP" altLang="en-US" b="1">
                <a:latin typeface="メイリオ" panose="020B0604030504040204" pitchFamily="50" charset="-128"/>
                <a:ea typeface="メイリオ" panose="020B0604030504040204" pitchFamily="50" charset="-128"/>
              </a:rPr>
              <a:t>：病院から何度も呼び出されても・・・</a:t>
            </a:r>
            <a:endParaRPr lang="en-US" altLang="ja-JP" b="1">
              <a:latin typeface="メイリオ" panose="020B0604030504040204" pitchFamily="50" charset="-128"/>
              <a:ea typeface="メイリオ" panose="020B0604030504040204" pitchFamily="50" charset="-128"/>
            </a:endParaRPr>
          </a:p>
        </p:txBody>
      </p:sp>
      <p:sp>
        <p:nvSpPr>
          <p:cNvPr id="61447" name="Rectangle 2">
            <a:extLst>
              <a:ext uri="{FF2B5EF4-FFF2-40B4-BE49-F238E27FC236}">
                <a16:creationId xmlns="" xmlns:a16="http://schemas.microsoft.com/office/drawing/2014/main" id="{6A301D2B-9961-40A2-8D9C-EA43BCC26419}"/>
              </a:ext>
            </a:extLst>
          </p:cNvPr>
          <p:cNvSpPr txBox="1">
            <a:spLocks noChangeArrowheads="1"/>
          </p:cNvSpPr>
          <p:nvPr/>
        </p:nvSpPr>
        <p:spPr bwMode="auto">
          <a:xfrm>
            <a:off x="973138" y="5481638"/>
            <a:ext cx="7200900" cy="755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396" tIns="45700" rIns="91396" bIns="45700"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1363" indent="-284163">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1413" indent="-227013">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598613" indent="-2270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5813" indent="-2270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30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02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74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46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nSpc>
                <a:spcPct val="150000"/>
              </a:lnSpc>
              <a:spcBef>
                <a:spcPct val="0"/>
              </a:spcBef>
              <a:buFontTx/>
              <a:buNone/>
            </a:pPr>
            <a:r>
              <a:rPr lang="ja-JP" altLang="en-US" sz="2800">
                <a:latin typeface="メイリオ" panose="020B0604030504040204" pitchFamily="50" charset="-128"/>
                <a:ea typeface="メイリオ" panose="020B0604030504040204" pitchFamily="50" charset="-128"/>
              </a:rPr>
              <a:t>ﾚｸﾁｬｰ</a:t>
            </a:r>
            <a:r>
              <a:rPr lang="en-US" altLang="ja-JP" sz="2800">
                <a:latin typeface="メイリオ" panose="020B0604030504040204" pitchFamily="50" charset="-128"/>
                <a:ea typeface="メイリオ" panose="020B0604030504040204" pitchFamily="50" charset="-128"/>
              </a:rPr>
              <a:t>3</a:t>
            </a:r>
            <a:r>
              <a:rPr lang="ja-JP" altLang="en-US" sz="2800">
                <a:latin typeface="メイリオ" panose="020B0604030504040204" pitchFamily="50" charset="-128"/>
                <a:ea typeface="メイリオ" panose="020B0604030504040204" pitchFamily="50" charset="-128"/>
              </a:rPr>
              <a:t>：上手にやっていくコツ</a:t>
            </a:r>
          </a:p>
        </p:txBody>
      </p:sp>
      <p:sp>
        <p:nvSpPr>
          <p:cNvPr id="61448" name="Rectangle 2">
            <a:extLst>
              <a:ext uri="{FF2B5EF4-FFF2-40B4-BE49-F238E27FC236}">
                <a16:creationId xmlns="" xmlns:a16="http://schemas.microsoft.com/office/drawing/2014/main" id="{097E89A6-23A8-407E-878A-0161FD943B97}"/>
              </a:ext>
            </a:extLst>
          </p:cNvPr>
          <p:cNvSpPr txBox="1">
            <a:spLocks noChangeArrowheads="1"/>
          </p:cNvSpPr>
          <p:nvPr/>
        </p:nvSpPr>
        <p:spPr bwMode="auto">
          <a:xfrm>
            <a:off x="-20638" y="-15875"/>
            <a:ext cx="9164638" cy="717550"/>
          </a:xfrm>
          <a:prstGeom prst="rect">
            <a:avLst/>
          </a:prstGeom>
          <a:solidFill>
            <a:srgbClr val="7030A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396" tIns="45700" rIns="91396" bIns="45700"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1363" indent="-284163">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1413" indent="-227013">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598613" indent="-2270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5813" indent="-2270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30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02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74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46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a:lnSpc>
                <a:spcPct val="150000"/>
              </a:lnSpc>
              <a:spcBef>
                <a:spcPct val="0"/>
              </a:spcBef>
              <a:buFontTx/>
              <a:buNone/>
            </a:pPr>
            <a:r>
              <a:rPr lang="ja-JP" altLang="en-US" sz="4000" b="1">
                <a:solidFill>
                  <a:schemeClr val="bg1"/>
                </a:solidFill>
                <a:latin typeface="メイリオ" panose="020B0604030504040204" pitchFamily="50" charset="-128"/>
                <a:ea typeface="メイリオ" panose="020B0604030504040204" pitchFamily="50" charset="-128"/>
              </a:rPr>
              <a:t>本日の流れ</a:t>
            </a:r>
          </a:p>
        </p:txBody>
      </p:sp>
      <p:sp>
        <p:nvSpPr>
          <p:cNvPr id="61449" name="Rectangle 2">
            <a:extLst>
              <a:ext uri="{FF2B5EF4-FFF2-40B4-BE49-F238E27FC236}">
                <a16:creationId xmlns="" xmlns:a16="http://schemas.microsoft.com/office/drawing/2014/main" id="{DA9993A7-69D0-4CC0-AF8D-9E36446209E1}"/>
              </a:ext>
            </a:extLst>
          </p:cNvPr>
          <p:cNvSpPr txBox="1">
            <a:spLocks noChangeArrowheads="1"/>
          </p:cNvSpPr>
          <p:nvPr/>
        </p:nvSpPr>
        <p:spPr bwMode="auto">
          <a:xfrm>
            <a:off x="-14288" y="6560375"/>
            <a:ext cx="9164638" cy="292100"/>
          </a:xfrm>
          <a:prstGeom prst="rect">
            <a:avLst/>
          </a:prstGeom>
          <a:solidFill>
            <a:srgbClr val="7030A0">
              <a:alpha val="34117"/>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396" tIns="45700" rIns="91396" bIns="45700"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1363" indent="-284163">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1413" indent="-227013">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598613" indent="-2270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5813" indent="-2270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30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02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74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46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a:lnSpc>
                <a:spcPct val="150000"/>
              </a:lnSpc>
              <a:spcBef>
                <a:spcPct val="0"/>
              </a:spcBef>
              <a:buFontTx/>
              <a:buNone/>
            </a:pPr>
            <a:r>
              <a:rPr lang="ja-JP" altLang="en-US" sz="1200">
                <a:solidFill>
                  <a:schemeClr val="bg1"/>
                </a:solidFill>
                <a:latin typeface="メイリオ" panose="020B0604030504040204" pitchFamily="50" charset="-128"/>
                <a:ea typeface="メイリオ" panose="020B0604030504040204" pitchFamily="50" charset="-128"/>
              </a:rPr>
              <a:t>遠　距　離　介　護　支　援　セ　ミ　ナ　ー</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2" name="Rectangle 2">
            <a:extLst>
              <a:ext uri="{FF2B5EF4-FFF2-40B4-BE49-F238E27FC236}">
                <a16:creationId xmlns="" xmlns:a16="http://schemas.microsoft.com/office/drawing/2014/main" id="{C37F171E-7562-4964-AD87-21A1A1F4A3F1}"/>
              </a:ext>
            </a:extLst>
          </p:cNvPr>
          <p:cNvSpPr txBox="1">
            <a:spLocks noChangeArrowheads="1"/>
          </p:cNvSpPr>
          <p:nvPr/>
        </p:nvSpPr>
        <p:spPr bwMode="auto">
          <a:xfrm>
            <a:off x="250825" y="1123950"/>
            <a:ext cx="8704263" cy="755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396" tIns="45700" rIns="91396" bIns="45700"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1363" indent="-284163">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1413" indent="-227013">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598613" indent="-2270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5813" indent="-2270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30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02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74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46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nSpc>
                <a:spcPct val="150000"/>
              </a:lnSpc>
              <a:spcBef>
                <a:spcPct val="0"/>
              </a:spcBef>
              <a:buFontTx/>
              <a:buNone/>
              <a:defRPr/>
            </a:pPr>
            <a:r>
              <a:rPr lang="en-US" altLang="ja-JP" b="1" dirty="0">
                <a:solidFill>
                  <a:schemeClr val="bg1">
                    <a:lumMod val="95000"/>
                  </a:schemeClr>
                </a:solidFill>
                <a:latin typeface="メイリオ" panose="020B0604030504040204" pitchFamily="50" charset="-128"/>
                <a:ea typeface="メイリオ" panose="020B0604030504040204" pitchFamily="50" charset="-128"/>
              </a:rPr>
              <a:t>GW1</a:t>
            </a:r>
            <a:r>
              <a:rPr lang="ja-JP" altLang="en-US" b="1" dirty="0">
                <a:solidFill>
                  <a:schemeClr val="bg1">
                    <a:lumMod val="95000"/>
                  </a:schemeClr>
                </a:solidFill>
                <a:latin typeface="メイリオ" panose="020B0604030504040204" pitchFamily="50" charset="-128"/>
                <a:ea typeface="メイリオ" panose="020B0604030504040204" pitchFamily="50" charset="-128"/>
              </a:rPr>
              <a:t>：離れて暮らす親の状態、実際は？</a:t>
            </a:r>
          </a:p>
        </p:txBody>
      </p:sp>
      <p:sp>
        <p:nvSpPr>
          <p:cNvPr id="32773" name="Rectangle 2">
            <a:extLst>
              <a:ext uri="{FF2B5EF4-FFF2-40B4-BE49-F238E27FC236}">
                <a16:creationId xmlns="" xmlns:a16="http://schemas.microsoft.com/office/drawing/2014/main" id="{82172E76-3C23-47E9-883A-12DAAE35585C}"/>
              </a:ext>
            </a:extLst>
          </p:cNvPr>
          <p:cNvSpPr txBox="1">
            <a:spLocks noChangeArrowheads="1"/>
          </p:cNvSpPr>
          <p:nvPr/>
        </p:nvSpPr>
        <p:spPr bwMode="auto">
          <a:xfrm>
            <a:off x="250825" y="2867025"/>
            <a:ext cx="9001125" cy="755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396" tIns="45700" rIns="91396" bIns="45700"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1363" indent="-284163">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1413" indent="-227013">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598613" indent="-2270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5813" indent="-2270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30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02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74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46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nSpc>
                <a:spcPct val="150000"/>
              </a:lnSpc>
              <a:spcBef>
                <a:spcPct val="0"/>
              </a:spcBef>
              <a:buFontTx/>
              <a:buNone/>
              <a:defRPr/>
            </a:pPr>
            <a:r>
              <a:rPr lang="en-US" altLang="ja-JP" b="1" dirty="0">
                <a:solidFill>
                  <a:schemeClr val="bg1">
                    <a:lumMod val="95000"/>
                  </a:schemeClr>
                </a:solidFill>
                <a:latin typeface="メイリオ" panose="020B0604030504040204" pitchFamily="50" charset="-128"/>
                <a:ea typeface="メイリオ" panose="020B0604030504040204" pitchFamily="50" charset="-128"/>
              </a:rPr>
              <a:t>GW2</a:t>
            </a:r>
            <a:r>
              <a:rPr lang="ja-JP" altLang="en-US" b="1" dirty="0">
                <a:solidFill>
                  <a:schemeClr val="bg1">
                    <a:lumMod val="95000"/>
                  </a:schemeClr>
                </a:solidFill>
                <a:latin typeface="メイリオ" panose="020B0604030504040204" pitchFamily="50" charset="-128"/>
                <a:ea typeface="メイリオ" panose="020B0604030504040204" pitchFamily="50" charset="-128"/>
              </a:rPr>
              <a:t>：親の住む地域はどんなサービスがある？</a:t>
            </a:r>
            <a:endParaRPr lang="en-US" altLang="ja-JP" b="1" dirty="0">
              <a:solidFill>
                <a:schemeClr val="bg1">
                  <a:lumMod val="95000"/>
                </a:schemeClr>
              </a:solidFill>
              <a:latin typeface="メイリオ" panose="020B0604030504040204" pitchFamily="50" charset="-128"/>
              <a:ea typeface="メイリオ" panose="020B0604030504040204" pitchFamily="50" charset="-128"/>
            </a:endParaRPr>
          </a:p>
        </p:txBody>
      </p:sp>
      <p:sp>
        <p:nvSpPr>
          <p:cNvPr id="63492" name="Rectangle 2">
            <a:extLst>
              <a:ext uri="{FF2B5EF4-FFF2-40B4-BE49-F238E27FC236}">
                <a16:creationId xmlns="" xmlns:a16="http://schemas.microsoft.com/office/drawing/2014/main" id="{C7D69AB4-05FD-46FC-A9AA-E539E6873E31}"/>
              </a:ext>
            </a:extLst>
          </p:cNvPr>
          <p:cNvSpPr txBox="1">
            <a:spLocks noChangeArrowheads="1"/>
          </p:cNvSpPr>
          <p:nvPr/>
        </p:nvSpPr>
        <p:spPr bwMode="auto">
          <a:xfrm>
            <a:off x="973138" y="1995488"/>
            <a:ext cx="7340600" cy="755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396" tIns="45700" rIns="91396" bIns="45700"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1363" indent="-284163">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1413" indent="-227013">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598613" indent="-2270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5813" indent="-2270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30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02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74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46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nSpc>
                <a:spcPct val="150000"/>
              </a:lnSpc>
              <a:spcBef>
                <a:spcPct val="0"/>
              </a:spcBef>
              <a:buFontTx/>
              <a:buNone/>
            </a:pPr>
            <a:r>
              <a:rPr lang="ja-JP" altLang="en-US" sz="2800">
                <a:latin typeface="メイリオ" panose="020B0604030504040204" pitchFamily="50" charset="-128"/>
                <a:ea typeface="メイリオ" panose="020B0604030504040204" pitchFamily="50" charset="-128"/>
              </a:rPr>
              <a:t>ﾚｸﾁｬｰ</a:t>
            </a:r>
            <a:r>
              <a:rPr lang="en-US" altLang="ja-JP" sz="2800">
                <a:latin typeface="メイリオ" panose="020B0604030504040204" pitchFamily="50" charset="-128"/>
                <a:ea typeface="メイリオ" panose="020B0604030504040204" pitchFamily="50" charset="-128"/>
              </a:rPr>
              <a:t>1</a:t>
            </a:r>
            <a:r>
              <a:rPr lang="ja-JP" altLang="en-US" sz="2800">
                <a:latin typeface="メイリオ" panose="020B0604030504040204" pitchFamily="50" charset="-128"/>
                <a:ea typeface="メイリオ" panose="020B0604030504040204" pitchFamily="50" charset="-128"/>
              </a:rPr>
              <a:t>：高齢者の身体・心・社会性の変化</a:t>
            </a:r>
          </a:p>
        </p:txBody>
      </p:sp>
      <p:sp>
        <p:nvSpPr>
          <p:cNvPr id="43015" name="Rectangle 2">
            <a:extLst>
              <a:ext uri="{FF2B5EF4-FFF2-40B4-BE49-F238E27FC236}">
                <a16:creationId xmlns="" xmlns:a16="http://schemas.microsoft.com/office/drawing/2014/main" id="{21209AB6-224F-467C-95CD-84E66536EFB9}"/>
              </a:ext>
            </a:extLst>
          </p:cNvPr>
          <p:cNvSpPr txBox="1">
            <a:spLocks noChangeArrowheads="1"/>
          </p:cNvSpPr>
          <p:nvPr/>
        </p:nvSpPr>
        <p:spPr bwMode="auto">
          <a:xfrm>
            <a:off x="973138" y="3738563"/>
            <a:ext cx="7200900" cy="755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396" tIns="45700" rIns="91396" bIns="45700"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1363" indent="-284163">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1413" indent="-227013">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598613" indent="-2270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5813" indent="-2270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30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02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74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46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nSpc>
                <a:spcPct val="150000"/>
              </a:lnSpc>
              <a:spcBef>
                <a:spcPct val="0"/>
              </a:spcBef>
              <a:buFontTx/>
              <a:buNone/>
              <a:defRPr/>
            </a:pPr>
            <a:r>
              <a:rPr lang="ja-JP" altLang="en-US" sz="2800">
                <a:solidFill>
                  <a:schemeClr val="bg1">
                    <a:lumMod val="95000"/>
                  </a:schemeClr>
                </a:solidFill>
                <a:latin typeface="メイリオ" panose="020B0604030504040204" pitchFamily="50" charset="-128"/>
                <a:ea typeface="メイリオ" panose="020B0604030504040204" pitchFamily="50" charset="-128"/>
              </a:rPr>
              <a:t>ﾚｸﾁｬｰ</a:t>
            </a:r>
            <a:r>
              <a:rPr lang="en-US" altLang="ja-JP" sz="2800">
                <a:solidFill>
                  <a:schemeClr val="bg1">
                    <a:lumMod val="95000"/>
                  </a:schemeClr>
                </a:solidFill>
                <a:latin typeface="メイリオ" panose="020B0604030504040204" pitchFamily="50" charset="-128"/>
                <a:ea typeface="メイリオ" panose="020B0604030504040204" pitchFamily="50" charset="-128"/>
              </a:rPr>
              <a:t>2</a:t>
            </a:r>
            <a:r>
              <a:rPr lang="ja-JP" altLang="en-US" sz="2800">
                <a:solidFill>
                  <a:schemeClr val="bg1">
                    <a:lumMod val="95000"/>
                  </a:schemeClr>
                </a:solidFill>
                <a:latin typeface="メイリオ" panose="020B0604030504040204" pitchFamily="50" charset="-128"/>
                <a:ea typeface="メイリオ" panose="020B0604030504040204" pitchFamily="50" charset="-128"/>
              </a:rPr>
              <a:t>：地域資源・サービスについて</a:t>
            </a:r>
          </a:p>
        </p:txBody>
      </p:sp>
      <p:sp>
        <p:nvSpPr>
          <p:cNvPr id="32776" name="Rectangle 2">
            <a:extLst>
              <a:ext uri="{FF2B5EF4-FFF2-40B4-BE49-F238E27FC236}">
                <a16:creationId xmlns="" xmlns:a16="http://schemas.microsoft.com/office/drawing/2014/main" id="{32794ED3-B18E-418D-BA9D-8D0639284A2C}"/>
              </a:ext>
            </a:extLst>
          </p:cNvPr>
          <p:cNvSpPr txBox="1">
            <a:spLocks noChangeArrowheads="1"/>
          </p:cNvSpPr>
          <p:nvPr/>
        </p:nvSpPr>
        <p:spPr bwMode="auto">
          <a:xfrm>
            <a:off x="250825" y="4610100"/>
            <a:ext cx="9001125" cy="755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396" tIns="45700" rIns="91396" bIns="45700"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1363" indent="-284163">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1413" indent="-227013">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598613" indent="-2270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5813" indent="-2270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30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02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74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46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nSpc>
                <a:spcPct val="150000"/>
              </a:lnSpc>
              <a:spcBef>
                <a:spcPct val="0"/>
              </a:spcBef>
              <a:buFontTx/>
              <a:buNone/>
              <a:defRPr/>
            </a:pPr>
            <a:r>
              <a:rPr lang="en-US" altLang="ja-JP" b="1">
                <a:solidFill>
                  <a:schemeClr val="bg1">
                    <a:lumMod val="95000"/>
                  </a:schemeClr>
                </a:solidFill>
                <a:latin typeface="メイリオ" panose="020B0604030504040204" pitchFamily="50" charset="-128"/>
                <a:ea typeface="メイリオ" panose="020B0604030504040204" pitchFamily="50" charset="-128"/>
              </a:rPr>
              <a:t>GW3</a:t>
            </a:r>
            <a:r>
              <a:rPr lang="ja-JP" altLang="en-US" b="1">
                <a:solidFill>
                  <a:schemeClr val="bg1">
                    <a:lumMod val="95000"/>
                  </a:schemeClr>
                </a:solidFill>
                <a:latin typeface="メイリオ" panose="020B0604030504040204" pitchFamily="50" charset="-128"/>
                <a:ea typeface="メイリオ" panose="020B0604030504040204" pitchFamily="50" charset="-128"/>
              </a:rPr>
              <a:t>：病院から何度も呼び出されても・・・</a:t>
            </a:r>
            <a:endParaRPr lang="en-US" altLang="ja-JP" b="1">
              <a:solidFill>
                <a:schemeClr val="bg1">
                  <a:lumMod val="95000"/>
                </a:schemeClr>
              </a:solidFill>
              <a:latin typeface="メイリオ" panose="020B0604030504040204" pitchFamily="50" charset="-128"/>
              <a:ea typeface="メイリオ" panose="020B0604030504040204" pitchFamily="50" charset="-128"/>
            </a:endParaRPr>
          </a:p>
        </p:txBody>
      </p:sp>
      <p:sp>
        <p:nvSpPr>
          <p:cNvPr id="43017" name="Rectangle 2">
            <a:extLst>
              <a:ext uri="{FF2B5EF4-FFF2-40B4-BE49-F238E27FC236}">
                <a16:creationId xmlns="" xmlns:a16="http://schemas.microsoft.com/office/drawing/2014/main" id="{32475979-1C77-476F-AE41-64698FC09385}"/>
              </a:ext>
            </a:extLst>
          </p:cNvPr>
          <p:cNvSpPr txBox="1">
            <a:spLocks noChangeArrowheads="1"/>
          </p:cNvSpPr>
          <p:nvPr/>
        </p:nvSpPr>
        <p:spPr bwMode="auto">
          <a:xfrm>
            <a:off x="973138" y="5481638"/>
            <a:ext cx="7200900" cy="755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396" tIns="45700" rIns="91396" bIns="45700"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1363" indent="-284163">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1413" indent="-227013">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598613" indent="-2270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5813" indent="-2270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30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02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74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46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nSpc>
                <a:spcPct val="150000"/>
              </a:lnSpc>
              <a:spcBef>
                <a:spcPct val="0"/>
              </a:spcBef>
              <a:buFontTx/>
              <a:buNone/>
              <a:defRPr/>
            </a:pPr>
            <a:r>
              <a:rPr lang="ja-JP" altLang="en-US" sz="2800" dirty="0">
                <a:solidFill>
                  <a:schemeClr val="bg1">
                    <a:lumMod val="95000"/>
                  </a:schemeClr>
                </a:solidFill>
                <a:latin typeface="メイリオ" panose="020B0604030504040204" pitchFamily="50" charset="-128"/>
                <a:ea typeface="メイリオ" panose="020B0604030504040204" pitchFamily="50" charset="-128"/>
              </a:rPr>
              <a:t>ﾚｸﾁｬｰ</a:t>
            </a:r>
            <a:r>
              <a:rPr lang="en-US" altLang="ja-JP" sz="2800" dirty="0">
                <a:solidFill>
                  <a:schemeClr val="bg1">
                    <a:lumMod val="95000"/>
                  </a:schemeClr>
                </a:solidFill>
                <a:latin typeface="メイリオ" panose="020B0604030504040204" pitchFamily="50" charset="-128"/>
                <a:ea typeface="メイリオ" panose="020B0604030504040204" pitchFamily="50" charset="-128"/>
              </a:rPr>
              <a:t>3</a:t>
            </a:r>
            <a:r>
              <a:rPr lang="ja-JP" altLang="en-US" sz="2800" dirty="0">
                <a:solidFill>
                  <a:schemeClr val="bg1">
                    <a:lumMod val="95000"/>
                  </a:schemeClr>
                </a:solidFill>
                <a:latin typeface="メイリオ" panose="020B0604030504040204" pitchFamily="50" charset="-128"/>
                <a:ea typeface="メイリオ" panose="020B0604030504040204" pitchFamily="50" charset="-128"/>
              </a:rPr>
              <a:t>：上手にやっていくコツ</a:t>
            </a:r>
          </a:p>
        </p:txBody>
      </p:sp>
      <p:sp>
        <p:nvSpPr>
          <p:cNvPr id="63496" name="Rectangle 2">
            <a:extLst>
              <a:ext uri="{FF2B5EF4-FFF2-40B4-BE49-F238E27FC236}">
                <a16:creationId xmlns="" xmlns:a16="http://schemas.microsoft.com/office/drawing/2014/main" id="{58EEE80A-F1CE-41B1-8B02-E82ED778275E}"/>
              </a:ext>
            </a:extLst>
          </p:cNvPr>
          <p:cNvSpPr txBox="1">
            <a:spLocks noChangeArrowheads="1"/>
          </p:cNvSpPr>
          <p:nvPr/>
        </p:nvSpPr>
        <p:spPr bwMode="auto">
          <a:xfrm>
            <a:off x="-20638" y="-15875"/>
            <a:ext cx="9164638" cy="717550"/>
          </a:xfrm>
          <a:prstGeom prst="rect">
            <a:avLst/>
          </a:prstGeom>
          <a:solidFill>
            <a:srgbClr val="7030A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396" tIns="45700" rIns="91396" bIns="45700"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1363" indent="-284163">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1413" indent="-227013">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598613" indent="-2270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5813" indent="-2270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30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02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74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46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a:lnSpc>
                <a:spcPct val="150000"/>
              </a:lnSpc>
              <a:spcBef>
                <a:spcPct val="0"/>
              </a:spcBef>
              <a:buFontTx/>
              <a:buNone/>
            </a:pPr>
            <a:r>
              <a:rPr lang="ja-JP" altLang="en-US" sz="4000" b="1">
                <a:solidFill>
                  <a:schemeClr val="bg1"/>
                </a:solidFill>
                <a:latin typeface="メイリオ" panose="020B0604030504040204" pitchFamily="50" charset="-128"/>
                <a:ea typeface="メイリオ" panose="020B0604030504040204" pitchFamily="50" charset="-128"/>
              </a:rPr>
              <a:t>本日の流れ</a:t>
            </a:r>
          </a:p>
        </p:txBody>
      </p:sp>
      <p:sp>
        <p:nvSpPr>
          <p:cNvPr id="63497" name="Rectangle 2">
            <a:extLst>
              <a:ext uri="{FF2B5EF4-FFF2-40B4-BE49-F238E27FC236}">
                <a16:creationId xmlns="" xmlns:a16="http://schemas.microsoft.com/office/drawing/2014/main" id="{BB42E3A6-3BC5-48CF-987C-B12B6BB26535}"/>
              </a:ext>
            </a:extLst>
          </p:cNvPr>
          <p:cNvSpPr txBox="1">
            <a:spLocks noChangeArrowheads="1"/>
          </p:cNvSpPr>
          <p:nvPr/>
        </p:nvSpPr>
        <p:spPr bwMode="auto">
          <a:xfrm>
            <a:off x="-14288" y="6560375"/>
            <a:ext cx="9164638" cy="292100"/>
          </a:xfrm>
          <a:prstGeom prst="rect">
            <a:avLst/>
          </a:prstGeom>
          <a:solidFill>
            <a:srgbClr val="7030A0">
              <a:alpha val="34117"/>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396" tIns="45700" rIns="91396" bIns="45700"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1363" indent="-284163">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1413" indent="-227013">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598613" indent="-2270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5813" indent="-2270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30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02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74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46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a:lnSpc>
                <a:spcPct val="150000"/>
              </a:lnSpc>
              <a:spcBef>
                <a:spcPct val="0"/>
              </a:spcBef>
              <a:buFontTx/>
              <a:buNone/>
            </a:pPr>
            <a:r>
              <a:rPr lang="ja-JP" altLang="en-US" sz="1200">
                <a:solidFill>
                  <a:schemeClr val="bg1"/>
                </a:solidFill>
                <a:latin typeface="メイリオ" panose="020B0604030504040204" pitchFamily="50" charset="-128"/>
                <a:ea typeface="メイリオ" panose="020B0604030504040204" pitchFamily="50" charset="-128"/>
              </a:rPr>
              <a:t>遠　距　離　介　護　支　援　セ　ミ　ナ　ー</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a:extLst>
              <a:ext uri="{FF2B5EF4-FFF2-40B4-BE49-F238E27FC236}">
                <a16:creationId xmlns="" xmlns:a16="http://schemas.microsoft.com/office/drawing/2014/main" id="{6021F519-EB65-424A-9EBE-F889BD72B367}"/>
              </a:ext>
            </a:extLst>
          </p:cNvPr>
          <p:cNvSpPr txBox="1">
            <a:spLocks noChangeArrowheads="1"/>
          </p:cNvSpPr>
          <p:nvPr/>
        </p:nvSpPr>
        <p:spPr bwMode="auto">
          <a:xfrm>
            <a:off x="-20638" y="-15875"/>
            <a:ext cx="9164638" cy="1141413"/>
          </a:xfrm>
          <a:prstGeom prst="rect">
            <a:avLst/>
          </a:prstGeom>
          <a:solidFill>
            <a:srgbClr val="7030A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396" tIns="0" rIns="91396" bIns="0"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1363" indent="-284163">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1413" indent="-227013">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598613" indent="-2270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5813" indent="-2270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30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02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74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46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a:spcBef>
                <a:spcPct val="0"/>
              </a:spcBef>
              <a:buFontTx/>
              <a:buNone/>
            </a:pPr>
            <a:r>
              <a:rPr lang="en-US" altLang="ja-JP" sz="2400" b="1">
                <a:solidFill>
                  <a:schemeClr val="bg1"/>
                </a:solidFill>
                <a:latin typeface="メイリオ" panose="020B0604030504040204" pitchFamily="50" charset="-128"/>
                <a:ea typeface="メイリオ" panose="020B0604030504040204" pitchFamily="50" charset="-128"/>
              </a:rPr>
              <a:t>Lecture 1</a:t>
            </a:r>
          </a:p>
          <a:p>
            <a:pPr algn="ctr">
              <a:spcBef>
                <a:spcPct val="0"/>
              </a:spcBef>
              <a:buFontTx/>
              <a:buNone/>
            </a:pPr>
            <a:r>
              <a:rPr lang="ja-JP" altLang="en-US" sz="4000" b="1">
                <a:solidFill>
                  <a:schemeClr val="bg1"/>
                </a:solidFill>
                <a:latin typeface="メイリオ" panose="020B0604030504040204" pitchFamily="50" charset="-128"/>
                <a:ea typeface="メイリオ" panose="020B0604030504040204" pitchFamily="50" charset="-128"/>
              </a:rPr>
              <a:t>高齢者の身体・心・社会性の変化</a:t>
            </a:r>
          </a:p>
        </p:txBody>
      </p:sp>
      <p:sp>
        <p:nvSpPr>
          <p:cNvPr id="65539" name="Rectangle 2">
            <a:extLst>
              <a:ext uri="{FF2B5EF4-FFF2-40B4-BE49-F238E27FC236}">
                <a16:creationId xmlns="" xmlns:a16="http://schemas.microsoft.com/office/drawing/2014/main" id="{33C92F91-6039-4A75-814B-FA519E1C1AC3}"/>
              </a:ext>
            </a:extLst>
          </p:cNvPr>
          <p:cNvSpPr txBox="1">
            <a:spLocks noChangeArrowheads="1"/>
          </p:cNvSpPr>
          <p:nvPr/>
        </p:nvSpPr>
        <p:spPr bwMode="auto">
          <a:xfrm>
            <a:off x="-14288" y="6560375"/>
            <a:ext cx="9164638" cy="292100"/>
          </a:xfrm>
          <a:prstGeom prst="rect">
            <a:avLst/>
          </a:prstGeom>
          <a:solidFill>
            <a:srgbClr val="7030A0">
              <a:alpha val="34117"/>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396" tIns="45700" rIns="91396" bIns="45700"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1363" indent="-284163">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1413" indent="-227013">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598613" indent="-2270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5813" indent="-2270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30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02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74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46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a:lnSpc>
                <a:spcPct val="150000"/>
              </a:lnSpc>
              <a:spcBef>
                <a:spcPct val="0"/>
              </a:spcBef>
              <a:buFontTx/>
              <a:buNone/>
            </a:pPr>
            <a:r>
              <a:rPr lang="ja-JP" altLang="en-US" sz="1200">
                <a:solidFill>
                  <a:schemeClr val="bg1"/>
                </a:solidFill>
                <a:latin typeface="メイリオ" panose="020B0604030504040204" pitchFamily="50" charset="-128"/>
                <a:ea typeface="メイリオ" panose="020B0604030504040204" pitchFamily="50" charset="-128"/>
              </a:rPr>
              <a:t>遠　距　離　介　護　支　援　セ　ミ　ナ　ー</a:t>
            </a:r>
          </a:p>
        </p:txBody>
      </p:sp>
      <p:sp>
        <p:nvSpPr>
          <p:cNvPr id="65540" name="タイトル 1">
            <a:extLst>
              <a:ext uri="{FF2B5EF4-FFF2-40B4-BE49-F238E27FC236}">
                <a16:creationId xmlns="" xmlns:a16="http://schemas.microsoft.com/office/drawing/2014/main" id="{D67EA2D4-EACA-4D15-A7F0-404751ED7731}"/>
              </a:ext>
            </a:extLst>
          </p:cNvPr>
          <p:cNvSpPr txBox="1">
            <a:spLocks/>
          </p:cNvSpPr>
          <p:nvPr/>
        </p:nvSpPr>
        <p:spPr bwMode="auto">
          <a:xfrm>
            <a:off x="323850" y="1268413"/>
            <a:ext cx="8569325" cy="1584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396" tIns="45700" rIns="91396" bIns="45700"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1363" indent="-284163">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1413" indent="-227013">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598613" indent="-2270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5813" indent="-2270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30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02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74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46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a:lnSpc>
                <a:spcPct val="150000"/>
              </a:lnSpc>
              <a:spcBef>
                <a:spcPct val="0"/>
              </a:spcBef>
              <a:buFontTx/>
              <a:buNone/>
            </a:pPr>
            <a:r>
              <a:rPr lang="ja-JP" altLang="en-US" sz="4800">
                <a:latin typeface="メイリオ" panose="020B0604030504040204" pitchFamily="50" charset="-128"/>
                <a:ea typeface="メイリオ" panose="020B0604030504040204" pitchFamily="50" charset="-128"/>
              </a:rPr>
              <a:t>離れて暮らす親が年老いた時</a:t>
            </a:r>
          </a:p>
        </p:txBody>
      </p:sp>
      <p:sp>
        <p:nvSpPr>
          <p:cNvPr id="65541" name="タイトル 1">
            <a:extLst>
              <a:ext uri="{FF2B5EF4-FFF2-40B4-BE49-F238E27FC236}">
                <a16:creationId xmlns="" xmlns:a16="http://schemas.microsoft.com/office/drawing/2014/main" id="{65E06F26-621A-4D80-ADB2-372580227FCD}"/>
              </a:ext>
            </a:extLst>
          </p:cNvPr>
          <p:cNvSpPr txBox="1">
            <a:spLocks/>
          </p:cNvSpPr>
          <p:nvPr/>
        </p:nvSpPr>
        <p:spPr bwMode="auto">
          <a:xfrm>
            <a:off x="539750" y="2927350"/>
            <a:ext cx="8512175" cy="3381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396" tIns="45700" rIns="91396" bIns="45700"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1363" indent="-284163">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1413" indent="-227013">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598613" indent="-2270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5813" indent="-2270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30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02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74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46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nSpc>
                <a:spcPct val="150000"/>
              </a:lnSpc>
              <a:spcBef>
                <a:spcPct val="0"/>
              </a:spcBef>
              <a:buFontTx/>
              <a:buNone/>
            </a:pPr>
            <a:endParaRPr lang="en-US" altLang="ja-JP" sz="3600" dirty="0">
              <a:latin typeface="メイリオ" panose="020B0604030504040204" pitchFamily="50" charset="-128"/>
              <a:ea typeface="メイリオ" panose="020B0604030504040204" pitchFamily="50" charset="-128"/>
            </a:endParaRPr>
          </a:p>
          <a:p>
            <a:pPr>
              <a:lnSpc>
                <a:spcPct val="150000"/>
              </a:lnSpc>
              <a:spcBef>
                <a:spcPct val="0"/>
              </a:spcBef>
              <a:buFontTx/>
              <a:buNone/>
            </a:pPr>
            <a:r>
              <a:rPr lang="ja-JP" altLang="en-US" sz="3600" dirty="0">
                <a:latin typeface="メイリオ" panose="020B0604030504040204" pitchFamily="50" charset="-128"/>
                <a:ea typeface="メイリオ" panose="020B0604030504040204" pitchFamily="50" charset="-128"/>
              </a:rPr>
              <a:t>①日本人の老化について</a:t>
            </a:r>
          </a:p>
          <a:p>
            <a:pPr>
              <a:lnSpc>
                <a:spcPct val="150000"/>
              </a:lnSpc>
              <a:spcBef>
                <a:spcPct val="0"/>
              </a:spcBef>
              <a:buFontTx/>
              <a:buNone/>
            </a:pPr>
            <a:r>
              <a:rPr lang="ja-JP" altLang="en-US" sz="3600" dirty="0">
                <a:latin typeface="メイリオ" panose="020B0604030504040204" pitchFamily="50" charset="-128"/>
                <a:ea typeface="メイリオ" panose="020B0604030504040204" pitchFamily="50" charset="-128"/>
              </a:rPr>
              <a:t>②身体、心、社会性のチェックポイント</a:t>
            </a:r>
            <a:endParaRPr lang="en-US" altLang="ja-JP" sz="3600" dirty="0">
              <a:latin typeface="メイリオ" panose="020B0604030504040204" pitchFamily="50" charset="-128"/>
              <a:ea typeface="メイリオ" panose="020B0604030504040204" pitchFamily="50" charset="-128"/>
            </a:endParaRPr>
          </a:p>
          <a:p>
            <a:pPr>
              <a:lnSpc>
                <a:spcPct val="150000"/>
              </a:lnSpc>
              <a:spcBef>
                <a:spcPct val="0"/>
              </a:spcBef>
              <a:buFontTx/>
              <a:buNone/>
            </a:pPr>
            <a:r>
              <a:rPr lang="ja-JP" altLang="en-US" sz="3600" dirty="0">
                <a:latin typeface="メイリオ" panose="020B0604030504040204" pitchFamily="50" charset="-128"/>
                <a:ea typeface="メイリオ" panose="020B0604030504040204" pitchFamily="50" charset="-128"/>
              </a:rPr>
              <a:t>③電話でのチェックのコツ</a:t>
            </a:r>
          </a:p>
          <a:p>
            <a:pPr>
              <a:lnSpc>
                <a:spcPct val="150000"/>
              </a:lnSpc>
              <a:spcBef>
                <a:spcPct val="0"/>
              </a:spcBef>
              <a:buFontTx/>
              <a:buNone/>
            </a:pPr>
            <a:r>
              <a:rPr lang="ja-JP" altLang="en-US" sz="3600" dirty="0">
                <a:latin typeface="メイリオ" panose="020B0604030504040204" pitchFamily="50" charset="-128"/>
                <a:ea typeface="メイリオ" panose="020B0604030504040204" pitchFamily="50" charset="-128"/>
              </a:rPr>
              <a:t>④まとめ</a:t>
            </a:r>
          </a:p>
          <a:p>
            <a:pPr>
              <a:lnSpc>
                <a:spcPct val="150000"/>
              </a:lnSpc>
              <a:spcBef>
                <a:spcPct val="0"/>
              </a:spcBef>
              <a:buFontTx/>
              <a:buNone/>
            </a:pPr>
            <a:endParaRPr lang="ja-JP" altLang="en-US" sz="3600" dirty="0">
              <a:latin typeface="メイリオ" panose="020B0604030504040204" pitchFamily="50" charset="-128"/>
              <a:ea typeface="メイリオ" panose="020B0604030504040204" pitchFamily="50" charset="-128"/>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a:extLst>
              <a:ext uri="{FF2B5EF4-FFF2-40B4-BE49-F238E27FC236}">
                <a16:creationId xmlns="" xmlns:a16="http://schemas.microsoft.com/office/drawing/2014/main" id="{ADD7E9C8-474E-4C42-86C7-18B82C47FF77}"/>
              </a:ext>
            </a:extLst>
          </p:cNvPr>
          <p:cNvSpPr>
            <a:spLocks noGrp="1" noChangeArrowheads="1"/>
          </p:cNvSpPr>
          <p:nvPr>
            <p:ph type="title"/>
          </p:nvPr>
        </p:nvSpPr>
        <p:spPr>
          <a:xfrm>
            <a:off x="-20638" y="-15875"/>
            <a:ext cx="9164638" cy="717550"/>
          </a:xfrm>
          <a:solidFill>
            <a:srgbClr val="7030A0"/>
          </a:solidFill>
        </p:spPr>
        <p:txBody>
          <a:bodyPr rtlCol="0">
            <a:normAutofit fontScale="90000"/>
          </a:bodyPr>
          <a:lstStyle/>
          <a:p>
            <a:pPr algn="ctr" eaLnBrk="1" fontAlgn="auto" hangingPunct="1">
              <a:lnSpc>
                <a:spcPct val="150000"/>
              </a:lnSpc>
              <a:spcAft>
                <a:spcPts val="0"/>
              </a:spcAft>
              <a:defRPr/>
            </a:pPr>
            <a:r>
              <a:rPr lang="ja-JP" altLang="en-US" sz="4000" b="1" dirty="0">
                <a:solidFill>
                  <a:schemeClr val="bg1"/>
                </a:solidFill>
                <a:latin typeface="メイリオ" panose="020B0604030504040204" pitchFamily="50" charset="-128"/>
                <a:ea typeface="メイリオ" panose="020B0604030504040204" pitchFamily="50" charset="-128"/>
              </a:rPr>
              <a:t>遠距離介護支援セミナー</a:t>
            </a:r>
          </a:p>
        </p:txBody>
      </p:sp>
      <p:sp>
        <p:nvSpPr>
          <p:cNvPr id="29700" name="Rectangle 2">
            <a:extLst>
              <a:ext uri="{FF2B5EF4-FFF2-40B4-BE49-F238E27FC236}">
                <a16:creationId xmlns="" xmlns:a16="http://schemas.microsoft.com/office/drawing/2014/main" id="{3EF1F5D1-AA49-40B1-BC20-284A3A601028}"/>
              </a:ext>
            </a:extLst>
          </p:cNvPr>
          <p:cNvSpPr txBox="1">
            <a:spLocks noChangeArrowheads="1"/>
          </p:cNvSpPr>
          <p:nvPr/>
        </p:nvSpPr>
        <p:spPr bwMode="auto">
          <a:xfrm>
            <a:off x="395288" y="765175"/>
            <a:ext cx="8589962" cy="4832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396" tIns="45700" rIns="91396" bIns="45700" anchor="ctr"/>
          <a:lstStyle>
            <a:lvl1pPr>
              <a:lnSpc>
                <a:spcPct val="90000"/>
              </a:lnSpc>
              <a:spcBef>
                <a:spcPts val="1000"/>
              </a:spcBef>
              <a:buFont typeface="Arial" panose="020B0604020202020204" pitchFamily="34" charset="0"/>
              <a:buChar char="•"/>
              <a:defRPr kumimoji="1" sz="2800">
                <a:solidFill>
                  <a:schemeClr val="tx1"/>
                </a:solidFill>
                <a:latin typeface="Calibri" panose="020F0502020204030204" pitchFamily="34" charset="0"/>
                <a:ea typeface="游ゴシック" panose="020B0400000000000000" pitchFamily="50" charset="-128"/>
              </a:defRPr>
            </a:lvl1pPr>
            <a:lvl2pPr marL="741363" indent="-284163">
              <a:lnSpc>
                <a:spcPct val="90000"/>
              </a:lnSpc>
              <a:spcBef>
                <a:spcPts val="500"/>
              </a:spcBef>
              <a:buFont typeface="Arial" panose="020B0604020202020204" pitchFamily="34" charset="0"/>
              <a:buChar char="•"/>
              <a:defRPr kumimoji="1" sz="2400">
                <a:solidFill>
                  <a:schemeClr val="tx1"/>
                </a:solidFill>
                <a:latin typeface="Calibri" panose="020F0502020204030204" pitchFamily="34" charset="0"/>
                <a:ea typeface="游ゴシック" panose="020B0400000000000000" pitchFamily="50" charset="-128"/>
              </a:defRPr>
            </a:lvl2pPr>
            <a:lvl3pPr marL="1141413" indent="-227013">
              <a:lnSpc>
                <a:spcPct val="90000"/>
              </a:lnSpc>
              <a:spcBef>
                <a:spcPts val="500"/>
              </a:spcBef>
              <a:buFont typeface="Arial" panose="020B0604020202020204" pitchFamily="34" charset="0"/>
              <a:buChar char="•"/>
              <a:defRPr kumimoji="1" sz="2000">
                <a:solidFill>
                  <a:schemeClr val="tx1"/>
                </a:solidFill>
                <a:latin typeface="Calibri" panose="020F0502020204030204" pitchFamily="34" charset="0"/>
                <a:ea typeface="游ゴシック" panose="020B0400000000000000" pitchFamily="50" charset="-128"/>
              </a:defRPr>
            </a:lvl3pPr>
            <a:lvl4pPr marL="1598613" indent="-227013">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ea typeface="游ゴシック" panose="020B0400000000000000" pitchFamily="50" charset="-128"/>
              </a:defRPr>
            </a:lvl4pPr>
            <a:lvl5pPr marL="2055813" indent="-227013">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ea typeface="游ゴシック" panose="020B0400000000000000" pitchFamily="50" charset="-128"/>
              </a:defRPr>
            </a:lvl5pPr>
            <a:lvl6pPr marL="2513013" indent="-227013"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游ゴシック" panose="020B0400000000000000" pitchFamily="50" charset="-128"/>
              </a:defRPr>
            </a:lvl6pPr>
            <a:lvl7pPr marL="2970213" indent="-227013"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游ゴシック" panose="020B0400000000000000" pitchFamily="50" charset="-128"/>
              </a:defRPr>
            </a:lvl7pPr>
            <a:lvl8pPr marL="3427413" indent="-227013"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游ゴシック" panose="020B0400000000000000" pitchFamily="50" charset="-128"/>
              </a:defRPr>
            </a:lvl8pPr>
            <a:lvl9pPr marL="3884613" indent="-227013"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游ゴシック" panose="020B0400000000000000" pitchFamily="50" charset="-128"/>
              </a:defRPr>
            </a:lvl9pPr>
          </a:lstStyle>
          <a:p>
            <a:pPr>
              <a:lnSpc>
                <a:spcPct val="100000"/>
              </a:lnSpc>
              <a:spcBef>
                <a:spcPct val="0"/>
              </a:spcBef>
              <a:buFont typeface="Arial" panose="020B0604020202020204" pitchFamily="34" charset="0"/>
              <a:buNone/>
            </a:pPr>
            <a:r>
              <a:rPr lang="ja-JP" altLang="en-US" sz="4000" dirty="0">
                <a:solidFill>
                  <a:srgbClr val="000000"/>
                </a:solidFill>
                <a:latin typeface="メイリオ" panose="020B0604030504040204" pitchFamily="50" charset="-128"/>
                <a:ea typeface="メイリオ" panose="020B0604030504040204" pitchFamily="50" charset="-128"/>
              </a:rPr>
              <a:t>両親二人で暮らしている間はきっと世話を焼きあい、喧嘩をしながらでも郷里の家で頑張れるでしょう。</a:t>
            </a:r>
            <a:endParaRPr lang="en-US" altLang="ja-JP" sz="4000" dirty="0">
              <a:solidFill>
                <a:srgbClr val="000000"/>
              </a:solidFill>
              <a:latin typeface="メイリオ" panose="020B0604030504040204" pitchFamily="50" charset="-128"/>
              <a:ea typeface="メイリオ" panose="020B0604030504040204" pitchFamily="50" charset="-128"/>
            </a:endParaRPr>
          </a:p>
          <a:p>
            <a:pPr>
              <a:lnSpc>
                <a:spcPct val="100000"/>
              </a:lnSpc>
              <a:spcBef>
                <a:spcPct val="0"/>
              </a:spcBef>
              <a:buFont typeface="Arial" panose="020B0604020202020204" pitchFamily="34" charset="0"/>
              <a:buNone/>
            </a:pPr>
            <a:endParaRPr lang="en-US" altLang="ja-JP" sz="2400" dirty="0">
              <a:solidFill>
                <a:srgbClr val="000000"/>
              </a:solidFill>
              <a:latin typeface="メイリオ" panose="020B0604030504040204" pitchFamily="50" charset="-128"/>
              <a:ea typeface="メイリオ" panose="020B0604030504040204" pitchFamily="50" charset="-128"/>
            </a:endParaRPr>
          </a:p>
          <a:p>
            <a:pPr>
              <a:lnSpc>
                <a:spcPct val="100000"/>
              </a:lnSpc>
              <a:spcBef>
                <a:spcPct val="0"/>
              </a:spcBef>
              <a:buFont typeface="Arial" panose="020B0604020202020204" pitchFamily="34" charset="0"/>
              <a:buNone/>
            </a:pPr>
            <a:r>
              <a:rPr lang="ja-JP" altLang="en-US" sz="4000" dirty="0">
                <a:solidFill>
                  <a:srgbClr val="000000"/>
                </a:solidFill>
                <a:latin typeface="メイリオ" panose="020B0604030504040204" pitchFamily="50" charset="-128"/>
                <a:ea typeface="メイリオ" panose="020B0604030504040204" pitchFamily="50" charset="-128"/>
              </a:rPr>
              <a:t>では、もしどちらかが欠けた場合、片親だけで一人暮らしを継続するのは難しくなると思いますか？</a:t>
            </a:r>
          </a:p>
        </p:txBody>
      </p:sp>
      <p:pic>
        <p:nvPicPr>
          <p:cNvPr id="32772" name="図 4">
            <a:extLst>
              <a:ext uri="{FF2B5EF4-FFF2-40B4-BE49-F238E27FC236}">
                <a16:creationId xmlns="" xmlns:a16="http://schemas.microsoft.com/office/drawing/2014/main" id="{A812F3B5-7CF4-40BF-AE6B-4B64CBD76F47}"/>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732588" y="5060950"/>
            <a:ext cx="2066925" cy="1593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a:extLst>
              <a:ext uri="{FF2B5EF4-FFF2-40B4-BE49-F238E27FC236}">
                <a16:creationId xmlns="" xmlns:a16="http://schemas.microsoft.com/office/drawing/2014/main" id="{39EF04CA-7B6E-4870-848D-C320F873F9F7}"/>
              </a:ext>
            </a:extLst>
          </p:cNvPr>
          <p:cNvSpPr txBox="1">
            <a:spLocks noChangeArrowheads="1"/>
          </p:cNvSpPr>
          <p:nvPr/>
        </p:nvSpPr>
        <p:spPr bwMode="auto">
          <a:xfrm>
            <a:off x="-20638" y="-15875"/>
            <a:ext cx="9164638" cy="1141413"/>
          </a:xfrm>
          <a:prstGeom prst="rect">
            <a:avLst/>
          </a:prstGeom>
          <a:solidFill>
            <a:srgbClr val="7030A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396" tIns="0" rIns="91396" bIns="0"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1363" indent="-284163">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1413" indent="-227013">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598613" indent="-2270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5813" indent="-2270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30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02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74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46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a:spcBef>
                <a:spcPct val="0"/>
              </a:spcBef>
              <a:buFontTx/>
              <a:buNone/>
            </a:pPr>
            <a:r>
              <a:rPr lang="en-US" altLang="ja-JP" sz="2400" b="1">
                <a:solidFill>
                  <a:schemeClr val="bg1"/>
                </a:solidFill>
                <a:latin typeface="メイリオ" panose="020B0604030504040204" pitchFamily="50" charset="-128"/>
                <a:ea typeface="メイリオ" panose="020B0604030504040204" pitchFamily="50" charset="-128"/>
              </a:rPr>
              <a:t>Lecture 1</a:t>
            </a:r>
          </a:p>
          <a:p>
            <a:pPr algn="ctr">
              <a:spcBef>
                <a:spcPct val="0"/>
              </a:spcBef>
              <a:buFontTx/>
              <a:buNone/>
            </a:pPr>
            <a:r>
              <a:rPr lang="ja-JP" altLang="en-US" sz="4000" b="1">
                <a:solidFill>
                  <a:schemeClr val="bg1"/>
                </a:solidFill>
                <a:latin typeface="メイリオ" panose="020B0604030504040204" pitchFamily="50" charset="-128"/>
                <a:ea typeface="メイリオ" panose="020B0604030504040204" pitchFamily="50" charset="-128"/>
              </a:rPr>
              <a:t>高齢者の身体・心・社会性の変化</a:t>
            </a:r>
          </a:p>
        </p:txBody>
      </p:sp>
      <p:sp>
        <p:nvSpPr>
          <p:cNvPr id="67587" name="Rectangle 2">
            <a:extLst>
              <a:ext uri="{FF2B5EF4-FFF2-40B4-BE49-F238E27FC236}">
                <a16:creationId xmlns="" xmlns:a16="http://schemas.microsoft.com/office/drawing/2014/main" id="{E5A5F53D-9727-49BB-A68E-66D4B1910004}"/>
              </a:ext>
            </a:extLst>
          </p:cNvPr>
          <p:cNvSpPr txBox="1">
            <a:spLocks noChangeArrowheads="1"/>
          </p:cNvSpPr>
          <p:nvPr/>
        </p:nvSpPr>
        <p:spPr bwMode="auto">
          <a:xfrm>
            <a:off x="-14288" y="6560375"/>
            <a:ext cx="9164638" cy="292100"/>
          </a:xfrm>
          <a:prstGeom prst="rect">
            <a:avLst/>
          </a:prstGeom>
          <a:solidFill>
            <a:srgbClr val="7030A0">
              <a:alpha val="34117"/>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396" tIns="45700" rIns="91396" bIns="45700"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1363" indent="-284163">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1413" indent="-227013">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598613" indent="-2270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5813" indent="-2270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30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02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74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46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a:lnSpc>
                <a:spcPct val="150000"/>
              </a:lnSpc>
              <a:spcBef>
                <a:spcPct val="0"/>
              </a:spcBef>
              <a:buFontTx/>
              <a:buNone/>
            </a:pPr>
            <a:r>
              <a:rPr lang="ja-JP" altLang="en-US" sz="1200">
                <a:solidFill>
                  <a:schemeClr val="bg1"/>
                </a:solidFill>
                <a:latin typeface="メイリオ" panose="020B0604030504040204" pitchFamily="50" charset="-128"/>
                <a:ea typeface="メイリオ" panose="020B0604030504040204" pitchFamily="50" charset="-128"/>
              </a:rPr>
              <a:t>遠　距　離　介　護　支　援　セ　ミ　ナ　ー</a:t>
            </a:r>
          </a:p>
        </p:txBody>
      </p:sp>
      <p:sp>
        <p:nvSpPr>
          <p:cNvPr id="67588" name="タイトル 1">
            <a:extLst>
              <a:ext uri="{FF2B5EF4-FFF2-40B4-BE49-F238E27FC236}">
                <a16:creationId xmlns="" xmlns:a16="http://schemas.microsoft.com/office/drawing/2014/main" id="{5F6E0F9F-2900-44A3-A250-DDFCB07713E7}"/>
              </a:ext>
            </a:extLst>
          </p:cNvPr>
          <p:cNvSpPr txBox="1">
            <a:spLocks/>
          </p:cNvSpPr>
          <p:nvPr/>
        </p:nvSpPr>
        <p:spPr bwMode="auto">
          <a:xfrm>
            <a:off x="323850" y="1268413"/>
            <a:ext cx="8569325" cy="1584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396" tIns="45700" rIns="91396" bIns="45700"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1363" indent="-284163">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1413" indent="-227013">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598613" indent="-2270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5813" indent="-2270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30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02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74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46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a:lnSpc>
                <a:spcPct val="150000"/>
              </a:lnSpc>
              <a:spcBef>
                <a:spcPct val="0"/>
              </a:spcBef>
              <a:buFontTx/>
              <a:buNone/>
            </a:pPr>
            <a:r>
              <a:rPr lang="ja-JP" altLang="en-US" sz="4800">
                <a:latin typeface="メイリオ" panose="020B0604030504040204" pitchFamily="50" charset="-128"/>
                <a:ea typeface="メイリオ" panose="020B0604030504040204" pitchFamily="50" charset="-128"/>
              </a:rPr>
              <a:t>離れて暮らす親が年老いた時</a:t>
            </a:r>
          </a:p>
        </p:txBody>
      </p:sp>
      <p:sp>
        <p:nvSpPr>
          <p:cNvPr id="52229" name="タイトル 1">
            <a:extLst>
              <a:ext uri="{FF2B5EF4-FFF2-40B4-BE49-F238E27FC236}">
                <a16:creationId xmlns="" xmlns:a16="http://schemas.microsoft.com/office/drawing/2014/main" id="{23FC50FB-E00B-4D71-825F-2363B772B8ED}"/>
              </a:ext>
            </a:extLst>
          </p:cNvPr>
          <p:cNvSpPr txBox="1">
            <a:spLocks/>
          </p:cNvSpPr>
          <p:nvPr/>
        </p:nvSpPr>
        <p:spPr bwMode="auto">
          <a:xfrm>
            <a:off x="539750" y="2927350"/>
            <a:ext cx="8512175" cy="3381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396" tIns="45700" rIns="91396" bIns="45700"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1363" indent="-284163">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1413" indent="-227013">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598613" indent="-2270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5813" indent="-2270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30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02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74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46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nSpc>
                <a:spcPct val="150000"/>
              </a:lnSpc>
              <a:spcBef>
                <a:spcPct val="0"/>
              </a:spcBef>
              <a:buFontTx/>
              <a:buNone/>
              <a:defRPr/>
            </a:pPr>
            <a:endParaRPr lang="en-US" altLang="ja-JP" sz="3600" dirty="0">
              <a:latin typeface="メイリオ" panose="020B0604030504040204" pitchFamily="50" charset="-128"/>
              <a:ea typeface="メイリオ" panose="020B0604030504040204" pitchFamily="50" charset="-128"/>
            </a:endParaRPr>
          </a:p>
          <a:p>
            <a:pPr>
              <a:lnSpc>
                <a:spcPct val="150000"/>
              </a:lnSpc>
              <a:spcBef>
                <a:spcPct val="0"/>
              </a:spcBef>
              <a:buFontTx/>
              <a:buNone/>
              <a:defRPr/>
            </a:pPr>
            <a:r>
              <a:rPr lang="ja-JP" altLang="en-US" sz="3600" dirty="0">
                <a:latin typeface="メイリオ" panose="020B0604030504040204" pitchFamily="50" charset="-128"/>
                <a:ea typeface="メイリオ" panose="020B0604030504040204" pitchFamily="50" charset="-128"/>
              </a:rPr>
              <a:t>①日本人の老化について</a:t>
            </a:r>
          </a:p>
          <a:p>
            <a:pPr>
              <a:lnSpc>
                <a:spcPct val="150000"/>
              </a:lnSpc>
              <a:spcBef>
                <a:spcPct val="0"/>
              </a:spcBef>
              <a:buFontTx/>
              <a:buNone/>
              <a:defRPr/>
            </a:pPr>
            <a:r>
              <a:rPr lang="ja-JP" altLang="en-US" sz="3600" dirty="0">
                <a:solidFill>
                  <a:schemeClr val="bg1">
                    <a:lumMod val="95000"/>
                  </a:schemeClr>
                </a:solidFill>
                <a:latin typeface="メイリオ" panose="020B0604030504040204" pitchFamily="50" charset="-128"/>
                <a:ea typeface="メイリオ" panose="020B0604030504040204" pitchFamily="50" charset="-128"/>
              </a:rPr>
              <a:t>②身体、心、社会性のチェックポイント</a:t>
            </a:r>
            <a:endParaRPr lang="en-US" altLang="ja-JP" sz="3600" dirty="0">
              <a:solidFill>
                <a:schemeClr val="bg1">
                  <a:lumMod val="95000"/>
                </a:schemeClr>
              </a:solidFill>
              <a:latin typeface="メイリオ" panose="020B0604030504040204" pitchFamily="50" charset="-128"/>
              <a:ea typeface="メイリオ" panose="020B0604030504040204" pitchFamily="50" charset="-128"/>
            </a:endParaRPr>
          </a:p>
          <a:p>
            <a:pPr>
              <a:lnSpc>
                <a:spcPct val="150000"/>
              </a:lnSpc>
              <a:spcBef>
                <a:spcPct val="0"/>
              </a:spcBef>
              <a:buFontTx/>
              <a:buNone/>
              <a:defRPr/>
            </a:pPr>
            <a:r>
              <a:rPr lang="ja-JP" altLang="en-US" sz="3600" dirty="0">
                <a:solidFill>
                  <a:schemeClr val="bg1">
                    <a:lumMod val="95000"/>
                  </a:schemeClr>
                </a:solidFill>
                <a:latin typeface="メイリオ" panose="020B0604030504040204" pitchFamily="50" charset="-128"/>
                <a:ea typeface="メイリオ" panose="020B0604030504040204" pitchFamily="50" charset="-128"/>
              </a:rPr>
              <a:t>③電話でのチェックのコツ</a:t>
            </a:r>
          </a:p>
          <a:p>
            <a:pPr>
              <a:lnSpc>
                <a:spcPct val="150000"/>
              </a:lnSpc>
              <a:spcBef>
                <a:spcPct val="0"/>
              </a:spcBef>
              <a:buFontTx/>
              <a:buNone/>
              <a:defRPr/>
            </a:pPr>
            <a:r>
              <a:rPr lang="ja-JP" altLang="en-US" sz="3600" dirty="0">
                <a:solidFill>
                  <a:schemeClr val="bg1">
                    <a:lumMod val="95000"/>
                  </a:schemeClr>
                </a:solidFill>
                <a:latin typeface="メイリオ" panose="020B0604030504040204" pitchFamily="50" charset="-128"/>
                <a:ea typeface="メイリオ" panose="020B0604030504040204" pitchFamily="50" charset="-128"/>
              </a:rPr>
              <a:t>④まとめ</a:t>
            </a:r>
          </a:p>
          <a:p>
            <a:pPr>
              <a:lnSpc>
                <a:spcPct val="150000"/>
              </a:lnSpc>
              <a:spcBef>
                <a:spcPct val="0"/>
              </a:spcBef>
              <a:buFontTx/>
              <a:buNone/>
              <a:defRPr/>
            </a:pPr>
            <a:endParaRPr lang="ja-JP" altLang="en-US" sz="3600" dirty="0">
              <a:latin typeface="メイリオ" panose="020B0604030504040204" pitchFamily="50" charset="-128"/>
              <a:ea typeface="メイリオ" panose="020B0604030504040204" pitchFamily="50" charset="-128"/>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a:extLst>
              <a:ext uri="{FF2B5EF4-FFF2-40B4-BE49-F238E27FC236}">
                <a16:creationId xmlns="" xmlns:a16="http://schemas.microsoft.com/office/drawing/2014/main" id="{8A9CB82E-A7F5-4479-9D46-C80BFFA3AD54}"/>
              </a:ext>
            </a:extLst>
          </p:cNvPr>
          <p:cNvSpPr txBox="1">
            <a:spLocks noChangeArrowheads="1"/>
          </p:cNvSpPr>
          <p:nvPr/>
        </p:nvSpPr>
        <p:spPr bwMode="auto">
          <a:xfrm>
            <a:off x="-20638" y="-15875"/>
            <a:ext cx="9164638" cy="1141413"/>
          </a:xfrm>
          <a:prstGeom prst="rect">
            <a:avLst/>
          </a:prstGeom>
          <a:solidFill>
            <a:srgbClr val="7030A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396" tIns="0" rIns="91396" bIns="0"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1363" indent="-284163">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1413" indent="-227013">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598613" indent="-2270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5813" indent="-2270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30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02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74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46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a:spcBef>
                <a:spcPct val="0"/>
              </a:spcBef>
              <a:buFontTx/>
              <a:buNone/>
            </a:pPr>
            <a:r>
              <a:rPr lang="en-US" altLang="ja-JP" sz="2400" b="1">
                <a:solidFill>
                  <a:schemeClr val="bg1"/>
                </a:solidFill>
                <a:latin typeface="メイリオ" panose="020B0604030504040204" pitchFamily="50" charset="-128"/>
                <a:ea typeface="メイリオ" panose="020B0604030504040204" pitchFamily="50" charset="-128"/>
              </a:rPr>
              <a:t>Lecture 1</a:t>
            </a:r>
          </a:p>
          <a:p>
            <a:pPr algn="ctr">
              <a:spcBef>
                <a:spcPct val="0"/>
              </a:spcBef>
              <a:buFontTx/>
              <a:buNone/>
            </a:pPr>
            <a:r>
              <a:rPr lang="ja-JP" altLang="en-US" sz="4000" b="1">
                <a:solidFill>
                  <a:schemeClr val="bg1"/>
                </a:solidFill>
                <a:latin typeface="メイリオ" panose="020B0604030504040204" pitchFamily="50" charset="-128"/>
                <a:ea typeface="メイリオ" panose="020B0604030504040204" pitchFamily="50" charset="-128"/>
              </a:rPr>
              <a:t>①日本人の老化について</a:t>
            </a:r>
          </a:p>
        </p:txBody>
      </p:sp>
      <p:sp>
        <p:nvSpPr>
          <p:cNvPr id="69635" name="Rectangle 2">
            <a:extLst>
              <a:ext uri="{FF2B5EF4-FFF2-40B4-BE49-F238E27FC236}">
                <a16:creationId xmlns="" xmlns:a16="http://schemas.microsoft.com/office/drawing/2014/main" id="{11B72121-6723-413E-830D-14A6219D5007}"/>
              </a:ext>
            </a:extLst>
          </p:cNvPr>
          <p:cNvSpPr txBox="1">
            <a:spLocks noChangeArrowheads="1"/>
          </p:cNvSpPr>
          <p:nvPr/>
        </p:nvSpPr>
        <p:spPr bwMode="auto">
          <a:xfrm>
            <a:off x="-22288" y="6554025"/>
            <a:ext cx="9164638" cy="292100"/>
          </a:xfrm>
          <a:prstGeom prst="rect">
            <a:avLst/>
          </a:prstGeom>
          <a:solidFill>
            <a:srgbClr val="7030A0">
              <a:alpha val="34117"/>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396" tIns="45700" rIns="91396" bIns="45700"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1363" indent="-284163">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1413" indent="-227013">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598613" indent="-2270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5813" indent="-2270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30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02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74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46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a:lnSpc>
                <a:spcPct val="150000"/>
              </a:lnSpc>
              <a:spcBef>
                <a:spcPct val="0"/>
              </a:spcBef>
              <a:buFontTx/>
              <a:buNone/>
            </a:pPr>
            <a:r>
              <a:rPr lang="ja-JP" altLang="en-US" sz="1200">
                <a:solidFill>
                  <a:schemeClr val="bg1"/>
                </a:solidFill>
                <a:latin typeface="メイリオ" panose="020B0604030504040204" pitchFamily="50" charset="-128"/>
                <a:ea typeface="メイリオ" panose="020B0604030504040204" pitchFamily="50" charset="-128"/>
              </a:rPr>
              <a:t>遠　距　離　介　護　支　援　セ　ミ　ナ　ー</a:t>
            </a:r>
          </a:p>
        </p:txBody>
      </p:sp>
      <p:pic>
        <p:nvPicPr>
          <p:cNvPr id="69636" name="コンテンツ プレースホルダー 7">
            <a:extLst>
              <a:ext uri="{FF2B5EF4-FFF2-40B4-BE49-F238E27FC236}">
                <a16:creationId xmlns="" xmlns:a16="http://schemas.microsoft.com/office/drawing/2014/main" id="{581EEE56-D8C1-4147-83ED-19898EE4437B}"/>
              </a:ext>
            </a:extLst>
          </p:cNvPr>
          <p:cNvPicPr>
            <a:picLocks noChangeAspect="1"/>
          </p:cNvPicPr>
          <p:nvPr/>
        </p:nvPicPr>
        <p:blipFill>
          <a:blip r:embed="rId3">
            <a:extLst>
              <a:ext uri="{28A0092B-C50C-407E-A947-70E740481C1C}">
                <a14:useLocalDpi xmlns:a14="http://schemas.microsoft.com/office/drawing/2010/main" val="0"/>
              </a:ext>
            </a:extLst>
          </a:blip>
          <a:srcRect b="8559"/>
          <a:stretch>
            <a:fillRect/>
          </a:stretch>
        </p:blipFill>
        <p:spPr bwMode="auto">
          <a:xfrm>
            <a:off x="-41275" y="1576388"/>
            <a:ext cx="9288463" cy="3076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テキスト ボックス 8">
            <a:extLst>
              <a:ext uri="{FF2B5EF4-FFF2-40B4-BE49-F238E27FC236}">
                <a16:creationId xmlns="" xmlns:a16="http://schemas.microsoft.com/office/drawing/2014/main" id="{1C0FE255-4B1A-4321-9DDB-001368C95381}"/>
              </a:ext>
            </a:extLst>
          </p:cNvPr>
          <p:cNvSpPr txBox="1">
            <a:spLocks noChangeArrowheads="1"/>
          </p:cNvSpPr>
          <p:nvPr/>
        </p:nvSpPr>
        <p:spPr bwMode="auto">
          <a:xfrm>
            <a:off x="250825" y="4868863"/>
            <a:ext cx="8785225" cy="954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pPr eaLnBrk="1" hangingPunct="1"/>
            <a:r>
              <a:rPr lang="ja-JP" altLang="en-US" sz="2800" dirty="0">
                <a:solidFill>
                  <a:srgbClr val="3333FF"/>
                </a:solidFill>
                <a:latin typeface="メイリオ" panose="020B0604030504040204" pitchFamily="50" charset="-128"/>
                <a:ea typeface="メイリオ" panose="020B0604030504040204" pitchFamily="50" charset="-128"/>
              </a:rPr>
              <a:t>男女合わせると約</a:t>
            </a:r>
            <a:r>
              <a:rPr lang="en-US" altLang="ja-JP" sz="2800" dirty="0">
                <a:solidFill>
                  <a:srgbClr val="3333FF"/>
                </a:solidFill>
                <a:latin typeface="メイリオ" panose="020B0604030504040204" pitchFamily="50" charset="-128"/>
                <a:ea typeface="メイリオ" panose="020B0604030504040204" pitchFamily="50" charset="-128"/>
              </a:rPr>
              <a:t>8</a:t>
            </a:r>
            <a:r>
              <a:rPr lang="ja-JP" altLang="en-US" sz="2800" dirty="0">
                <a:solidFill>
                  <a:srgbClr val="3333FF"/>
                </a:solidFill>
                <a:latin typeface="メイリオ" panose="020B0604030504040204" pitchFamily="50" charset="-128"/>
                <a:ea typeface="メイリオ" panose="020B0604030504040204" pitchFamily="50" charset="-128"/>
              </a:rPr>
              <a:t>割の人が</a:t>
            </a:r>
            <a:r>
              <a:rPr lang="en-US" altLang="ja-JP" sz="2800" dirty="0">
                <a:solidFill>
                  <a:srgbClr val="3333FF"/>
                </a:solidFill>
                <a:latin typeface="メイリオ" panose="020B0604030504040204" pitchFamily="50" charset="-128"/>
                <a:ea typeface="メイリオ" panose="020B0604030504040204" pitchFamily="50" charset="-128"/>
              </a:rPr>
              <a:t>70</a:t>
            </a:r>
            <a:r>
              <a:rPr lang="ja-JP" altLang="en-US" sz="2800" dirty="0">
                <a:solidFill>
                  <a:srgbClr val="3333FF"/>
                </a:solidFill>
                <a:latin typeface="メイリオ" panose="020B0604030504040204" pitchFamily="50" charset="-128"/>
                <a:ea typeface="メイリオ" panose="020B0604030504040204" pitchFamily="50" charset="-128"/>
              </a:rPr>
              <a:t>代半ばから徐々に</a:t>
            </a:r>
            <a:endParaRPr lang="en-US" altLang="ja-JP" sz="2800" dirty="0">
              <a:solidFill>
                <a:srgbClr val="3333FF"/>
              </a:solidFill>
              <a:latin typeface="メイリオ" panose="020B0604030504040204" pitchFamily="50" charset="-128"/>
              <a:ea typeface="メイリオ" panose="020B0604030504040204" pitchFamily="50" charset="-128"/>
            </a:endParaRPr>
          </a:p>
          <a:p>
            <a:pPr eaLnBrk="1" hangingPunct="1"/>
            <a:r>
              <a:rPr lang="ja-JP" altLang="en-US" sz="2800" dirty="0">
                <a:solidFill>
                  <a:srgbClr val="3333FF"/>
                </a:solidFill>
                <a:latin typeface="メイリオ" panose="020B0604030504040204" pitchFamily="50" charset="-128"/>
                <a:ea typeface="メイリオ" panose="020B0604030504040204" pitchFamily="50" charset="-128"/>
              </a:rPr>
              <a:t>衰え何らかの介助が必要となる</a:t>
            </a:r>
            <a:endParaRPr lang="en-US" altLang="ja-JP" sz="2800" dirty="0">
              <a:solidFill>
                <a:srgbClr val="3333FF"/>
              </a:solidFill>
              <a:latin typeface="メイリオ" panose="020B0604030504040204" pitchFamily="50" charset="-128"/>
              <a:ea typeface="メイリオ" panose="020B0604030504040204" pitchFamily="50" charset="-128"/>
            </a:endParaRPr>
          </a:p>
        </p:txBody>
      </p:sp>
      <p:sp>
        <p:nvSpPr>
          <p:cNvPr id="8" name="テキスト ボックス 9">
            <a:extLst>
              <a:ext uri="{FF2B5EF4-FFF2-40B4-BE49-F238E27FC236}">
                <a16:creationId xmlns="" xmlns:a16="http://schemas.microsoft.com/office/drawing/2014/main" id="{3145F29E-7494-4D1E-91CD-3B9BF0E1C30F}"/>
              </a:ext>
            </a:extLst>
          </p:cNvPr>
          <p:cNvSpPr txBox="1">
            <a:spLocks noChangeArrowheads="1"/>
          </p:cNvSpPr>
          <p:nvPr/>
        </p:nvSpPr>
        <p:spPr bwMode="auto">
          <a:xfrm>
            <a:off x="755650" y="5949950"/>
            <a:ext cx="7161213"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pPr eaLnBrk="1" hangingPunct="1"/>
            <a:r>
              <a:rPr lang="ja-JP" altLang="en-US" sz="3200" b="1" dirty="0">
                <a:solidFill>
                  <a:srgbClr val="FF0000"/>
                </a:solidFill>
                <a:latin typeface="メイリオ" panose="020B0604030504040204" pitchFamily="50" charset="-128"/>
                <a:ea typeface="メイリオ" panose="020B0604030504040204" pitchFamily="50" charset="-128"/>
              </a:rPr>
              <a:t>あまりにゆっくりで、気付きにくい！</a:t>
            </a:r>
          </a:p>
        </p:txBody>
      </p:sp>
      <p:sp>
        <p:nvSpPr>
          <p:cNvPr id="2" name="右矢印 1">
            <a:extLst>
              <a:ext uri="{FF2B5EF4-FFF2-40B4-BE49-F238E27FC236}">
                <a16:creationId xmlns="" xmlns:a16="http://schemas.microsoft.com/office/drawing/2014/main" id="{3EB6C43C-D5B9-4B4F-ADAA-D8DC7CA4E6A5}"/>
              </a:ext>
            </a:extLst>
          </p:cNvPr>
          <p:cNvSpPr/>
          <p:nvPr/>
        </p:nvSpPr>
        <p:spPr bwMode="auto">
          <a:xfrm rot="2527878">
            <a:off x="703263" y="2919413"/>
            <a:ext cx="1095375" cy="265112"/>
          </a:xfrm>
          <a:prstGeom prst="rightArrow">
            <a:avLst/>
          </a:prstGeom>
          <a:solidFill>
            <a:srgbClr val="FF0000"/>
          </a:solidFill>
          <a:ln>
            <a:noFill/>
          </a:ln>
        </p:spPr>
        <p:txBody>
          <a:bodyPr anchor="ctr">
            <a:spAutoFit/>
          </a:bodyPr>
          <a:lstStyle/>
          <a:p>
            <a:pPr algn="ctr">
              <a:defRPr/>
            </a:pPr>
            <a:endParaRPr lang="ja-JP" altLang="en-US" sz="4800" b="1" dirty="0">
              <a:ln w="18000">
                <a:solidFill>
                  <a:schemeClr val="accent2">
                    <a:satMod val="140000"/>
                  </a:schemeClr>
                </a:solidFill>
                <a:prstDash val="solid"/>
                <a:miter lim="800000"/>
              </a:ln>
              <a:noFill/>
              <a:effectLst>
                <a:glow rad="228600">
                  <a:schemeClr val="accent2">
                    <a:satMod val="175000"/>
                    <a:alpha val="40000"/>
                  </a:schemeClr>
                </a:glow>
                <a:outerShdw blurRad="25500" dist="23000" dir="7020000" algn="tl">
                  <a:srgbClr val="000000">
                    <a:alpha val="50000"/>
                  </a:srgbClr>
                </a:outerShdw>
              </a:effectLst>
              <a:latin typeface="HGP創英角ﾎﾟｯﾌﾟ体" pitchFamily="50" charset="-128"/>
              <a:ea typeface="HGP創英角ﾎﾟｯﾌﾟ体" pitchFamily="50" charset="-128"/>
            </a:endParaRPr>
          </a:p>
        </p:txBody>
      </p:sp>
      <p:sp>
        <p:nvSpPr>
          <p:cNvPr id="3" name="円/楕円 2">
            <a:extLst>
              <a:ext uri="{FF2B5EF4-FFF2-40B4-BE49-F238E27FC236}">
                <a16:creationId xmlns="" xmlns:a16="http://schemas.microsoft.com/office/drawing/2014/main" id="{D6821E3D-F7DD-4675-999C-F63D5350CC03}"/>
              </a:ext>
            </a:extLst>
          </p:cNvPr>
          <p:cNvSpPr/>
          <p:nvPr/>
        </p:nvSpPr>
        <p:spPr bwMode="auto">
          <a:xfrm>
            <a:off x="3398838" y="2597150"/>
            <a:ext cx="806450" cy="615950"/>
          </a:xfrm>
          <a:prstGeom prst="ellipse">
            <a:avLst/>
          </a:prstGeom>
          <a:noFill/>
          <a:ln w="63500">
            <a:solidFill>
              <a:srgbClr val="33CC33"/>
            </a:solidFill>
          </a:ln>
        </p:spPr>
        <p:txBody>
          <a:bodyPr anchor="ctr">
            <a:spAutoFit/>
          </a:bodyPr>
          <a:lstStyle/>
          <a:p>
            <a:pPr algn="ctr">
              <a:defRPr/>
            </a:pPr>
            <a:endParaRPr lang="ja-JP" altLang="en-US" sz="4800" b="1" dirty="0">
              <a:ln w="18000">
                <a:solidFill>
                  <a:schemeClr val="accent2">
                    <a:satMod val="140000"/>
                  </a:schemeClr>
                </a:solidFill>
                <a:prstDash val="solid"/>
                <a:miter lim="800000"/>
              </a:ln>
              <a:noFill/>
              <a:effectLst>
                <a:glow rad="228600">
                  <a:schemeClr val="accent2">
                    <a:satMod val="175000"/>
                    <a:alpha val="40000"/>
                  </a:schemeClr>
                </a:glow>
                <a:outerShdw blurRad="25500" dist="23000" dir="7020000" algn="tl">
                  <a:srgbClr val="000000">
                    <a:alpha val="50000"/>
                  </a:srgbClr>
                </a:outerShdw>
              </a:effectLst>
              <a:latin typeface="HGP創英角ﾎﾟｯﾌﾟ体" pitchFamily="50" charset="-128"/>
              <a:ea typeface="HGP創英角ﾎﾟｯﾌﾟ体" pitchFamily="50" charset="-128"/>
            </a:endParaRPr>
          </a:p>
        </p:txBody>
      </p:sp>
      <p:sp>
        <p:nvSpPr>
          <p:cNvPr id="18" name="円/楕円 17">
            <a:extLst>
              <a:ext uri="{FF2B5EF4-FFF2-40B4-BE49-F238E27FC236}">
                <a16:creationId xmlns="" xmlns:a16="http://schemas.microsoft.com/office/drawing/2014/main" id="{370A89FF-77B2-44A5-8926-30BE61541531}"/>
              </a:ext>
            </a:extLst>
          </p:cNvPr>
          <p:cNvSpPr/>
          <p:nvPr/>
        </p:nvSpPr>
        <p:spPr bwMode="auto">
          <a:xfrm>
            <a:off x="7213600" y="2012950"/>
            <a:ext cx="769938" cy="584200"/>
          </a:xfrm>
          <a:prstGeom prst="ellipse">
            <a:avLst/>
          </a:prstGeom>
          <a:noFill/>
          <a:ln w="63500">
            <a:solidFill>
              <a:srgbClr val="33CC33"/>
            </a:solidFill>
          </a:ln>
        </p:spPr>
        <p:txBody>
          <a:bodyPr anchor="ctr">
            <a:spAutoFit/>
          </a:bodyPr>
          <a:lstStyle/>
          <a:p>
            <a:pPr algn="ctr">
              <a:defRPr/>
            </a:pPr>
            <a:endParaRPr lang="ja-JP" altLang="en-US" sz="4800" b="1" dirty="0">
              <a:ln w="18000">
                <a:solidFill>
                  <a:schemeClr val="accent2">
                    <a:satMod val="140000"/>
                  </a:schemeClr>
                </a:solidFill>
                <a:prstDash val="solid"/>
                <a:miter lim="800000"/>
              </a:ln>
              <a:noFill/>
              <a:effectLst>
                <a:glow rad="228600">
                  <a:schemeClr val="accent2">
                    <a:satMod val="175000"/>
                    <a:alpha val="40000"/>
                  </a:schemeClr>
                </a:glow>
                <a:outerShdw blurRad="25500" dist="23000" dir="7020000" algn="tl">
                  <a:srgbClr val="000000">
                    <a:alpha val="50000"/>
                  </a:srgbClr>
                </a:outerShdw>
              </a:effectLst>
              <a:latin typeface="HGP創英角ﾎﾟｯﾌﾟ体" pitchFamily="50" charset="-128"/>
              <a:ea typeface="HGP創英角ﾎﾟｯﾌﾟ体" pitchFamily="50" charset="-128"/>
            </a:endParaRPr>
          </a:p>
        </p:txBody>
      </p:sp>
      <p:sp>
        <p:nvSpPr>
          <p:cNvPr id="11" name="円/楕円 10">
            <a:extLst>
              <a:ext uri="{FF2B5EF4-FFF2-40B4-BE49-F238E27FC236}">
                <a16:creationId xmlns="" xmlns:a16="http://schemas.microsoft.com/office/drawing/2014/main" id="{486180EB-BD25-4ECC-A099-E6829571DBAF}"/>
              </a:ext>
            </a:extLst>
          </p:cNvPr>
          <p:cNvSpPr/>
          <p:nvPr/>
        </p:nvSpPr>
        <p:spPr bwMode="auto">
          <a:xfrm>
            <a:off x="1852613" y="2763838"/>
            <a:ext cx="831850" cy="501650"/>
          </a:xfrm>
          <a:prstGeom prst="ellipse">
            <a:avLst/>
          </a:prstGeom>
          <a:noFill/>
          <a:ln w="63500">
            <a:solidFill>
              <a:srgbClr val="FF0000"/>
            </a:solidFill>
          </a:ln>
        </p:spPr>
        <p:txBody>
          <a:bodyPr anchor="ctr">
            <a:spAutoFit/>
          </a:bodyPr>
          <a:lstStyle/>
          <a:p>
            <a:pPr algn="ctr">
              <a:defRPr/>
            </a:pPr>
            <a:endParaRPr lang="ja-JP" altLang="en-US" sz="4800" b="1" dirty="0">
              <a:ln w="18000">
                <a:solidFill>
                  <a:schemeClr val="accent2">
                    <a:satMod val="140000"/>
                  </a:schemeClr>
                </a:solidFill>
                <a:prstDash val="solid"/>
                <a:miter lim="800000"/>
              </a:ln>
              <a:noFill/>
              <a:effectLst>
                <a:glow rad="228600">
                  <a:schemeClr val="accent2">
                    <a:satMod val="175000"/>
                    <a:alpha val="40000"/>
                  </a:schemeClr>
                </a:glow>
                <a:outerShdw blurRad="25500" dist="23000" dir="7020000" algn="tl">
                  <a:srgbClr val="000000">
                    <a:alpha val="50000"/>
                  </a:srgbClr>
                </a:outerShdw>
              </a:effectLst>
              <a:latin typeface="HGP創英角ﾎﾟｯﾌﾟ体" pitchFamily="50" charset="-128"/>
              <a:ea typeface="HGP創英角ﾎﾟｯﾌﾟ体" pitchFamily="50" charset="-128"/>
            </a:endParaRPr>
          </a:p>
        </p:txBody>
      </p:sp>
      <p:sp>
        <p:nvSpPr>
          <p:cNvPr id="12" name="右矢印 11">
            <a:extLst>
              <a:ext uri="{FF2B5EF4-FFF2-40B4-BE49-F238E27FC236}">
                <a16:creationId xmlns="" xmlns:a16="http://schemas.microsoft.com/office/drawing/2014/main" id="{618F95BA-BB95-4A54-8F48-516F442B4F1A}"/>
              </a:ext>
            </a:extLst>
          </p:cNvPr>
          <p:cNvSpPr/>
          <p:nvPr/>
        </p:nvSpPr>
        <p:spPr bwMode="auto">
          <a:xfrm rot="3063936">
            <a:off x="5161756" y="2963070"/>
            <a:ext cx="1095375" cy="265112"/>
          </a:xfrm>
          <a:prstGeom prst="rightArrow">
            <a:avLst/>
          </a:prstGeom>
          <a:solidFill>
            <a:srgbClr val="FF0000"/>
          </a:solidFill>
          <a:ln>
            <a:noFill/>
          </a:ln>
        </p:spPr>
        <p:txBody>
          <a:bodyPr anchor="ctr">
            <a:spAutoFit/>
          </a:bodyPr>
          <a:lstStyle/>
          <a:p>
            <a:pPr algn="ctr">
              <a:defRPr/>
            </a:pPr>
            <a:endParaRPr lang="ja-JP" altLang="en-US" sz="4800" b="1" dirty="0">
              <a:ln w="18000">
                <a:solidFill>
                  <a:schemeClr val="accent2">
                    <a:satMod val="140000"/>
                  </a:schemeClr>
                </a:solidFill>
                <a:prstDash val="solid"/>
                <a:miter lim="800000"/>
              </a:ln>
              <a:noFill/>
              <a:effectLst>
                <a:glow rad="228600">
                  <a:schemeClr val="accent2">
                    <a:satMod val="175000"/>
                    <a:alpha val="40000"/>
                  </a:schemeClr>
                </a:glow>
                <a:outerShdw blurRad="25500" dist="23000" dir="7020000" algn="tl">
                  <a:srgbClr val="000000">
                    <a:alpha val="50000"/>
                  </a:srgbClr>
                </a:outerShdw>
              </a:effectLst>
              <a:latin typeface="HGP創英角ﾎﾟｯﾌﾟ体" pitchFamily="50" charset="-128"/>
              <a:ea typeface="HGP創英角ﾎﾟｯﾌﾟ体" pitchFamily="50" charset="-128"/>
            </a:endParaRPr>
          </a:p>
        </p:txBody>
      </p:sp>
      <p:sp>
        <p:nvSpPr>
          <p:cNvPr id="13" name="円/楕円 12">
            <a:extLst>
              <a:ext uri="{FF2B5EF4-FFF2-40B4-BE49-F238E27FC236}">
                <a16:creationId xmlns="" xmlns:a16="http://schemas.microsoft.com/office/drawing/2014/main" id="{64D38824-C125-46F9-BAA5-846E73C95E13}"/>
              </a:ext>
            </a:extLst>
          </p:cNvPr>
          <p:cNvSpPr/>
          <p:nvPr/>
        </p:nvSpPr>
        <p:spPr bwMode="auto">
          <a:xfrm>
            <a:off x="5972175" y="2711450"/>
            <a:ext cx="831850" cy="501650"/>
          </a:xfrm>
          <a:prstGeom prst="ellipse">
            <a:avLst/>
          </a:prstGeom>
          <a:noFill/>
          <a:ln w="63500">
            <a:solidFill>
              <a:srgbClr val="FF0000"/>
            </a:solidFill>
          </a:ln>
        </p:spPr>
        <p:txBody>
          <a:bodyPr anchor="ctr">
            <a:spAutoFit/>
          </a:bodyPr>
          <a:lstStyle/>
          <a:p>
            <a:pPr algn="ctr">
              <a:defRPr/>
            </a:pPr>
            <a:endParaRPr lang="ja-JP" altLang="en-US" sz="4800" b="1" dirty="0">
              <a:ln w="18000">
                <a:solidFill>
                  <a:schemeClr val="accent2">
                    <a:satMod val="140000"/>
                  </a:schemeClr>
                </a:solidFill>
                <a:prstDash val="solid"/>
                <a:miter lim="800000"/>
              </a:ln>
              <a:noFill/>
              <a:effectLst>
                <a:glow rad="228600">
                  <a:schemeClr val="accent2">
                    <a:satMod val="175000"/>
                    <a:alpha val="40000"/>
                  </a:schemeClr>
                </a:glow>
                <a:outerShdw blurRad="25500" dist="23000" dir="7020000" algn="tl">
                  <a:srgbClr val="000000">
                    <a:alpha val="50000"/>
                  </a:srgbClr>
                </a:outerShdw>
              </a:effectLst>
              <a:latin typeface="HGP創英角ﾎﾟｯﾌﾟ体" pitchFamily="50" charset="-128"/>
              <a:ea typeface="HGP創英角ﾎﾟｯﾌﾟ体" pitchFamily="50" charset="-128"/>
            </a:endParaRPr>
          </a:p>
        </p:txBody>
      </p:sp>
      <p:sp>
        <p:nvSpPr>
          <p:cNvPr id="14" name="右矢印 13">
            <a:extLst>
              <a:ext uri="{FF2B5EF4-FFF2-40B4-BE49-F238E27FC236}">
                <a16:creationId xmlns="" xmlns:a16="http://schemas.microsoft.com/office/drawing/2014/main" id="{576FDD69-8D31-451D-8E43-47BBF3855ABC}"/>
              </a:ext>
            </a:extLst>
          </p:cNvPr>
          <p:cNvSpPr/>
          <p:nvPr/>
        </p:nvSpPr>
        <p:spPr bwMode="auto">
          <a:xfrm rot="2527878">
            <a:off x="2768600" y="2346325"/>
            <a:ext cx="714375" cy="319088"/>
          </a:xfrm>
          <a:prstGeom prst="rightArrow">
            <a:avLst/>
          </a:prstGeom>
          <a:solidFill>
            <a:srgbClr val="33CC33"/>
          </a:solidFill>
          <a:ln>
            <a:noFill/>
          </a:ln>
        </p:spPr>
        <p:txBody>
          <a:bodyPr anchor="ctr">
            <a:spAutoFit/>
          </a:bodyPr>
          <a:lstStyle/>
          <a:p>
            <a:pPr algn="ctr">
              <a:defRPr/>
            </a:pPr>
            <a:endParaRPr lang="ja-JP" altLang="en-US" sz="4800" b="1" dirty="0">
              <a:ln w="18000">
                <a:solidFill>
                  <a:schemeClr val="accent2">
                    <a:satMod val="140000"/>
                  </a:schemeClr>
                </a:solidFill>
                <a:prstDash val="solid"/>
                <a:miter lim="800000"/>
              </a:ln>
              <a:noFill/>
              <a:effectLst>
                <a:glow rad="228600">
                  <a:schemeClr val="accent2">
                    <a:satMod val="175000"/>
                    <a:alpha val="40000"/>
                  </a:schemeClr>
                </a:glow>
                <a:outerShdw blurRad="25500" dist="23000" dir="7020000" algn="tl">
                  <a:srgbClr val="000000">
                    <a:alpha val="50000"/>
                  </a:srgbClr>
                </a:outerShdw>
              </a:effectLst>
              <a:latin typeface="HGP創英角ﾎﾟｯﾌﾟ体" pitchFamily="50" charset="-128"/>
              <a:ea typeface="HGP創英角ﾎﾟｯﾌﾟ体" pitchFamily="50" charset="-128"/>
            </a:endParaRPr>
          </a:p>
        </p:txBody>
      </p:sp>
      <p:sp>
        <p:nvSpPr>
          <p:cNvPr id="16" name="右矢印 15">
            <a:extLst>
              <a:ext uri="{FF2B5EF4-FFF2-40B4-BE49-F238E27FC236}">
                <a16:creationId xmlns="" xmlns:a16="http://schemas.microsoft.com/office/drawing/2014/main" id="{A69D8FF3-678C-451A-8C6E-9FAA5FE93BED}"/>
              </a:ext>
            </a:extLst>
          </p:cNvPr>
          <p:cNvSpPr/>
          <p:nvPr/>
        </p:nvSpPr>
        <p:spPr bwMode="auto">
          <a:xfrm rot="1510134">
            <a:off x="6361113" y="2176463"/>
            <a:ext cx="819150" cy="244475"/>
          </a:xfrm>
          <a:prstGeom prst="rightArrow">
            <a:avLst/>
          </a:prstGeom>
          <a:solidFill>
            <a:srgbClr val="33CC33"/>
          </a:solidFill>
          <a:ln>
            <a:noFill/>
          </a:ln>
        </p:spPr>
        <p:txBody>
          <a:bodyPr anchor="ctr">
            <a:spAutoFit/>
          </a:bodyPr>
          <a:lstStyle/>
          <a:p>
            <a:pPr algn="ctr">
              <a:defRPr/>
            </a:pPr>
            <a:endParaRPr lang="ja-JP" altLang="en-US" sz="4800" b="1" dirty="0">
              <a:ln w="18000">
                <a:solidFill>
                  <a:schemeClr val="accent2">
                    <a:satMod val="140000"/>
                  </a:schemeClr>
                </a:solidFill>
                <a:prstDash val="solid"/>
                <a:miter lim="800000"/>
              </a:ln>
              <a:noFill/>
              <a:effectLst>
                <a:glow rad="228600">
                  <a:schemeClr val="accent2">
                    <a:satMod val="175000"/>
                    <a:alpha val="40000"/>
                  </a:schemeClr>
                </a:glow>
                <a:outerShdw blurRad="25500" dist="23000" dir="7020000" algn="tl">
                  <a:srgbClr val="000000">
                    <a:alpha val="50000"/>
                  </a:srgbClr>
                </a:outerShdw>
              </a:effectLst>
              <a:latin typeface="HGP創英角ﾎﾟｯﾌﾟ体" pitchFamily="50" charset="-128"/>
              <a:ea typeface="HGP創英角ﾎﾟｯﾌﾟ体" pitchFamily="50" charset="-128"/>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2">
            <a:extLst>
              <a:ext uri="{FF2B5EF4-FFF2-40B4-BE49-F238E27FC236}">
                <a16:creationId xmlns="" xmlns:a16="http://schemas.microsoft.com/office/drawing/2014/main" id="{54E1C219-CCD3-4AC7-90EB-C9974E43BF4E}"/>
              </a:ext>
            </a:extLst>
          </p:cNvPr>
          <p:cNvSpPr txBox="1">
            <a:spLocks noChangeArrowheads="1"/>
          </p:cNvSpPr>
          <p:nvPr/>
        </p:nvSpPr>
        <p:spPr bwMode="auto">
          <a:xfrm>
            <a:off x="-20638" y="-15875"/>
            <a:ext cx="9164638" cy="1141413"/>
          </a:xfrm>
          <a:prstGeom prst="rect">
            <a:avLst/>
          </a:prstGeom>
          <a:solidFill>
            <a:srgbClr val="7030A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396" tIns="0" rIns="91396" bIns="0"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1363" indent="-284163">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1413" indent="-227013">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598613" indent="-2270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5813" indent="-2270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30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02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74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46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a:spcBef>
                <a:spcPct val="0"/>
              </a:spcBef>
              <a:buFontTx/>
              <a:buNone/>
            </a:pPr>
            <a:r>
              <a:rPr lang="en-US" altLang="ja-JP" sz="2400" b="1" dirty="0">
                <a:solidFill>
                  <a:schemeClr val="bg1"/>
                </a:solidFill>
                <a:latin typeface="メイリオ" panose="020B0604030504040204" pitchFamily="50" charset="-128"/>
                <a:ea typeface="メイリオ" panose="020B0604030504040204" pitchFamily="50" charset="-128"/>
              </a:rPr>
              <a:t>Lecture 1</a:t>
            </a:r>
          </a:p>
          <a:p>
            <a:pPr algn="ctr">
              <a:spcBef>
                <a:spcPct val="0"/>
              </a:spcBef>
              <a:buFontTx/>
              <a:buNone/>
            </a:pPr>
            <a:r>
              <a:rPr lang="ja-JP" altLang="en-US" sz="4000" b="1" dirty="0">
                <a:solidFill>
                  <a:schemeClr val="bg1"/>
                </a:solidFill>
                <a:latin typeface="メイリオ" panose="020B0604030504040204" pitchFamily="50" charset="-128"/>
                <a:ea typeface="メイリオ" panose="020B0604030504040204" pitchFamily="50" charset="-128"/>
              </a:rPr>
              <a:t>高齢者の身体・心・社会性の変化</a:t>
            </a:r>
          </a:p>
        </p:txBody>
      </p:sp>
      <p:sp>
        <p:nvSpPr>
          <p:cNvPr id="73731" name="Rectangle 2">
            <a:extLst>
              <a:ext uri="{FF2B5EF4-FFF2-40B4-BE49-F238E27FC236}">
                <a16:creationId xmlns="" xmlns:a16="http://schemas.microsoft.com/office/drawing/2014/main" id="{3C5CB813-DE4C-406B-AC33-390DF41BD82E}"/>
              </a:ext>
            </a:extLst>
          </p:cNvPr>
          <p:cNvSpPr txBox="1">
            <a:spLocks noChangeArrowheads="1"/>
          </p:cNvSpPr>
          <p:nvPr/>
        </p:nvSpPr>
        <p:spPr bwMode="auto">
          <a:xfrm>
            <a:off x="-14288" y="6560375"/>
            <a:ext cx="9164638" cy="292100"/>
          </a:xfrm>
          <a:prstGeom prst="rect">
            <a:avLst/>
          </a:prstGeom>
          <a:solidFill>
            <a:srgbClr val="7030A0">
              <a:alpha val="34117"/>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396" tIns="45700" rIns="91396" bIns="45700"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1363" indent="-284163">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1413" indent="-227013">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598613" indent="-2270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5813" indent="-2270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30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02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74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46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a:lnSpc>
                <a:spcPct val="150000"/>
              </a:lnSpc>
              <a:spcBef>
                <a:spcPct val="0"/>
              </a:spcBef>
              <a:buFontTx/>
              <a:buNone/>
            </a:pPr>
            <a:r>
              <a:rPr lang="ja-JP" altLang="en-US" sz="1200">
                <a:solidFill>
                  <a:schemeClr val="bg1"/>
                </a:solidFill>
                <a:latin typeface="メイリオ" panose="020B0604030504040204" pitchFamily="50" charset="-128"/>
                <a:ea typeface="メイリオ" panose="020B0604030504040204" pitchFamily="50" charset="-128"/>
              </a:rPr>
              <a:t>遠　距　離　介　護　支　援　セ　ミ　ナ　ー</a:t>
            </a:r>
          </a:p>
        </p:txBody>
      </p:sp>
      <p:sp>
        <p:nvSpPr>
          <p:cNvPr id="73732" name="タイトル 1">
            <a:extLst>
              <a:ext uri="{FF2B5EF4-FFF2-40B4-BE49-F238E27FC236}">
                <a16:creationId xmlns="" xmlns:a16="http://schemas.microsoft.com/office/drawing/2014/main" id="{9C2E5069-2D3D-4982-9FDE-026289675142}"/>
              </a:ext>
            </a:extLst>
          </p:cNvPr>
          <p:cNvSpPr txBox="1">
            <a:spLocks/>
          </p:cNvSpPr>
          <p:nvPr/>
        </p:nvSpPr>
        <p:spPr bwMode="auto">
          <a:xfrm>
            <a:off x="323850" y="1268413"/>
            <a:ext cx="8569325" cy="1584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396" tIns="45700" rIns="91396" bIns="45700"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1363" indent="-284163">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1413" indent="-227013">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598613" indent="-2270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5813" indent="-2270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30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02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74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46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a:lnSpc>
                <a:spcPct val="150000"/>
              </a:lnSpc>
              <a:spcBef>
                <a:spcPct val="0"/>
              </a:spcBef>
              <a:buFontTx/>
              <a:buNone/>
            </a:pPr>
            <a:r>
              <a:rPr lang="ja-JP" altLang="en-US" sz="4800">
                <a:latin typeface="メイリオ" panose="020B0604030504040204" pitchFamily="50" charset="-128"/>
                <a:ea typeface="メイリオ" panose="020B0604030504040204" pitchFamily="50" charset="-128"/>
              </a:rPr>
              <a:t>離れて暮らす親が年老いた時</a:t>
            </a:r>
          </a:p>
        </p:txBody>
      </p:sp>
      <p:sp>
        <p:nvSpPr>
          <p:cNvPr id="52229" name="タイトル 1">
            <a:extLst>
              <a:ext uri="{FF2B5EF4-FFF2-40B4-BE49-F238E27FC236}">
                <a16:creationId xmlns="" xmlns:a16="http://schemas.microsoft.com/office/drawing/2014/main" id="{ED320B09-F591-477F-848A-EEBB15D5040E}"/>
              </a:ext>
            </a:extLst>
          </p:cNvPr>
          <p:cNvSpPr txBox="1">
            <a:spLocks/>
          </p:cNvSpPr>
          <p:nvPr/>
        </p:nvSpPr>
        <p:spPr bwMode="auto">
          <a:xfrm>
            <a:off x="539750" y="2927350"/>
            <a:ext cx="8512175" cy="3381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396" tIns="45700" rIns="91396" bIns="45700"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1363" indent="-284163">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1413" indent="-227013">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598613" indent="-2270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5813" indent="-2270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30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02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74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46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nSpc>
                <a:spcPct val="150000"/>
              </a:lnSpc>
              <a:spcBef>
                <a:spcPct val="0"/>
              </a:spcBef>
              <a:buFontTx/>
              <a:buNone/>
              <a:defRPr/>
            </a:pPr>
            <a:endParaRPr lang="en-US" altLang="ja-JP" sz="3600" dirty="0">
              <a:latin typeface="メイリオ" panose="020B0604030504040204" pitchFamily="50" charset="-128"/>
              <a:ea typeface="メイリオ" panose="020B0604030504040204" pitchFamily="50" charset="-128"/>
            </a:endParaRPr>
          </a:p>
          <a:p>
            <a:pPr>
              <a:lnSpc>
                <a:spcPct val="150000"/>
              </a:lnSpc>
              <a:spcBef>
                <a:spcPct val="0"/>
              </a:spcBef>
              <a:buFontTx/>
              <a:buNone/>
              <a:defRPr/>
            </a:pPr>
            <a:r>
              <a:rPr lang="ja-JP" altLang="en-US" sz="3600" dirty="0">
                <a:solidFill>
                  <a:schemeClr val="bg1">
                    <a:lumMod val="95000"/>
                  </a:schemeClr>
                </a:solidFill>
                <a:latin typeface="メイリオ" panose="020B0604030504040204" pitchFamily="50" charset="-128"/>
                <a:ea typeface="メイリオ" panose="020B0604030504040204" pitchFamily="50" charset="-128"/>
              </a:rPr>
              <a:t>①日本人の老化について</a:t>
            </a:r>
          </a:p>
          <a:p>
            <a:pPr>
              <a:lnSpc>
                <a:spcPct val="150000"/>
              </a:lnSpc>
              <a:spcBef>
                <a:spcPct val="0"/>
              </a:spcBef>
              <a:buFontTx/>
              <a:buNone/>
              <a:defRPr/>
            </a:pPr>
            <a:r>
              <a:rPr lang="ja-JP" altLang="en-US" sz="3600" dirty="0">
                <a:latin typeface="メイリオ" panose="020B0604030504040204" pitchFamily="50" charset="-128"/>
                <a:ea typeface="メイリオ" panose="020B0604030504040204" pitchFamily="50" charset="-128"/>
              </a:rPr>
              <a:t>②身体、心、社会性のチェックポイント</a:t>
            </a:r>
            <a:endParaRPr lang="en-US" altLang="ja-JP" sz="3600" dirty="0">
              <a:latin typeface="メイリオ" panose="020B0604030504040204" pitchFamily="50" charset="-128"/>
              <a:ea typeface="メイリオ" panose="020B0604030504040204" pitchFamily="50" charset="-128"/>
            </a:endParaRPr>
          </a:p>
          <a:p>
            <a:pPr>
              <a:lnSpc>
                <a:spcPct val="150000"/>
              </a:lnSpc>
              <a:spcBef>
                <a:spcPct val="0"/>
              </a:spcBef>
              <a:buFontTx/>
              <a:buNone/>
              <a:defRPr/>
            </a:pPr>
            <a:r>
              <a:rPr lang="ja-JP" altLang="en-US" sz="3600" dirty="0">
                <a:solidFill>
                  <a:schemeClr val="bg1">
                    <a:lumMod val="95000"/>
                  </a:schemeClr>
                </a:solidFill>
                <a:latin typeface="メイリオ" panose="020B0604030504040204" pitchFamily="50" charset="-128"/>
                <a:ea typeface="メイリオ" panose="020B0604030504040204" pitchFamily="50" charset="-128"/>
              </a:rPr>
              <a:t>③電話でのチェックのコツ</a:t>
            </a:r>
          </a:p>
          <a:p>
            <a:pPr>
              <a:lnSpc>
                <a:spcPct val="150000"/>
              </a:lnSpc>
              <a:spcBef>
                <a:spcPct val="0"/>
              </a:spcBef>
              <a:buFontTx/>
              <a:buNone/>
              <a:defRPr/>
            </a:pPr>
            <a:r>
              <a:rPr lang="ja-JP" altLang="en-US" sz="3600" dirty="0">
                <a:solidFill>
                  <a:schemeClr val="bg1">
                    <a:lumMod val="95000"/>
                  </a:schemeClr>
                </a:solidFill>
                <a:latin typeface="メイリオ" panose="020B0604030504040204" pitchFamily="50" charset="-128"/>
                <a:ea typeface="メイリオ" panose="020B0604030504040204" pitchFamily="50" charset="-128"/>
              </a:rPr>
              <a:t>④まとめ</a:t>
            </a:r>
          </a:p>
          <a:p>
            <a:pPr>
              <a:lnSpc>
                <a:spcPct val="150000"/>
              </a:lnSpc>
              <a:spcBef>
                <a:spcPct val="0"/>
              </a:spcBef>
              <a:buFontTx/>
              <a:buNone/>
              <a:defRPr/>
            </a:pPr>
            <a:endParaRPr lang="ja-JP" altLang="en-US" sz="3600" dirty="0">
              <a:latin typeface="メイリオ" panose="020B0604030504040204" pitchFamily="50" charset="-128"/>
              <a:ea typeface="メイリオ" panose="020B0604030504040204" pitchFamily="50" charset="-128"/>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図 4">
            <a:extLst>
              <a:ext uri="{FF2B5EF4-FFF2-40B4-BE49-F238E27FC236}">
                <a16:creationId xmlns="" xmlns:a16="http://schemas.microsoft.com/office/drawing/2014/main" id="{551465B4-AD26-46D9-A7AF-EBF0E1521D6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123728" y="1436874"/>
            <a:ext cx="5073462" cy="5115184"/>
          </a:xfrm>
          <a:prstGeom prst="rect">
            <a:avLst/>
          </a:prstGeom>
        </p:spPr>
      </p:pic>
      <p:sp>
        <p:nvSpPr>
          <p:cNvPr id="75778" name="Rectangle 2">
            <a:extLst>
              <a:ext uri="{FF2B5EF4-FFF2-40B4-BE49-F238E27FC236}">
                <a16:creationId xmlns="" xmlns:a16="http://schemas.microsoft.com/office/drawing/2014/main" id="{ABEA7C42-6BE9-422A-9C28-3A4DA2B85C26}"/>
              </a:ext>
            </a:extLst>
          </p:cNvPr>
          <p:cNvSpPr txBox="1">
            <a:spLocks noChangeArrowheads="1"/>
          </p:cNvSpPr>
          <p:nvPr/>
        </p:nvSpPr>
        <p:spPr bwMode="auto">
          <a:xfrm>
            <a:off x="-20638" y="-15875"/>
            <a:ext cx="9164638" cy="1141413"/>
          </a:xfrm>
          <a:prstGeom prst="rect">
            <a:avLst/>
          </a:prstGeom>
          <a:solidFill>
            <a:srgbClr val="7030A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396" tIns="0" rIns="91396" bIns="0"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1363" indent="-284163">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1413" indent="-227013">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598613" indent="-2270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5813" indent="-2270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30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02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74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46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a:spcBef>
                <a:spcPct val="0"/>
              </a:spcBef>
              <a:buFontTx/>
              <a:buNone/>
            </a:pPr>
            <a:r>
              <a:rPr lang="en-US" altLang="ja-JP" sz="2400" b="1" dirty="0">
                <a:solidFill>
                  <a:schemeClr val="bg1"/>
                </a:solidFill>
                <a:latin typeface="メイリオ" panose="020B0604030504040204" pitchFamily="50" charset="-128"/>
                <a:ea typeface="メイリオ" panose="020B0604030504040204" pitchFamily="50" charset="-128"/>
              </a:rPr>
              <a:t>Lecture 1</a:t>
            </a:r>
          </a:p>
          <a:p>
            <a:pPr algn="ctr">
              <a:spcBef>
                <a:spcPct val="0"/>
              </a:spcBef>
              <a:buFontTx/>
              <a:buNone/>
            </a:pPr>
            <a:r>
              <a:rPr lang="ja-JP" altLang="en-US" sz="3600" b="1" dirty="0">
                <a:solidFill>
                  <a:schemeClr val="bg1"/>
                </a:solidFill>
                <a:latin typeface="メイリオ" panose="020B0604030504040204" pitchFamily="50" charset="-128"/>
                <a:ea typeface="メイリオ" panose="020B0604030504040204" pitchFamily="50" charset="-128"/>
              </a:rPr>
              <a:t>②身体、心、社会性のチェックポイント</a:t>
            </a:r>
          </a:p>
        </p:txBody>
      </p:sp>
      <p:sp>
        <p:nvSpPr>
          <p:cNvPr id="75779" name="Rectangle 2">
            <a:extLst>
              <a:ext uri="{FF2B5EF4-FFF2-40B4-BE49-F238E27FC236}">
                <a16:creationId xmlns="" xmlns:a16="http://schemas.microsoft.com/office/drawing/2014/main" id="{57422024-86C3-41D1-8CAD-A7E480F514A6}"/>
              </a:ext>
            </a:extLst>
          </p:cNvPr>
          <p:cNvSpPr txBox="1">
            <a:spLocks noChangeArrowheads="1"/>
          </p:cNvSpPr>
          <p:nvPr/>
        </p:nvSpPr>
        <p:spPr bwMode="auto">
          <a:xfrm>
            <a:off x="-22288" y="6554025"/>
            <a:ext cx="9164638" cy="292100"/>
          </a:xfrm>
          <a:prstGeom prst="rect">
            <a:avLst/>
          </a:prstGeom>
          <a:solidFill>
            <a:srgbClr val="7030A0">
              <a:alpha val="34117"/>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396" tIns="45700" rIns="91396" bIns="45700"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1363" indent="-284163">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1413" indent="-227013">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598613" indent="-2270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5813" indent="-2270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30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02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74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46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a:lnSpc>
                <a:spcPct val="150000"/>
              </a:lnSpc>
              <a:spcBef>
                <a:spcPct val="0"/>
              </a:spcBef>
              <a:buFontTx/>
              <a:buNone/>
            </a:pPr>
            <a:r>
              <a:rPr lang="ja-JP" altLang="en-US" sz="1200">
                <a:solidFill>
                  <a:schemeClr val="bg1"/>
                </a:solidFill>
                <a:latin typeface="メイリオ" panose="020B0604030504040204" pitchFamily="50" charset="-128"/>
                <a:ea typeface="メイリオ" panose="020B0604030504040204" pitchFamily="50" charset="-128"/>
              </a:rPr>
              <a:t>遠　距　離　介　護　支　援　セ　ミ　ナ　ー</a:t>
            </a:r>
          </a:p>
        </p:txBody>
      </p:sp>
      <p:sp>
        <p:nvSpPr>
          <p:cNvPr id="75781" name="テキスト ボックス 2">
            <a:extLst>
              <a:ext uri="{FF2B5EF4-FFF2-40B4-BE49-F238E27FC236}">
                <a16:creationId xmlns="" xmlns:a16="http://schemas.microsoft.com/office/drawing/2014/main" id="{5AA666CF-5628-4E22-9DDA-973DD1D83BE9}"/>
              </a:ext>
            </a:extLst>
          </p:cNvPr>
          <p:cNvSpPr txBox="1">
            <a:spLocks noChangeArrowheads="1"/>
          </p:cNvSpPr>
          <p:nvPr/>
        </p:nvSpPr>
        <p:spPr bwMode="auto">
          <a:xfrm>
            <a:off x="1116013" y="1257300"/>
            <a:ext cx="256540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r>
              <a:rPr lang="ja-JP" altLang="ja-JP" b="1"/>
              <a:t>心配の兆しチェックリスト</a:t>
            </a:r>
            <a:endParaRPr lang="ja-JP" altLang="ja-JP"/>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2">
            <a:extLst>
              <a:ext uri="{FF2B5EF4-FFF2-40B4-BE49-F238E27FC236}">
                <a16:creationId xmlns="" xmlns:a16="http://schemas.microsoft.com/office/drawing/2014/main" id="{CD382F49-C707-4EB1-8980-E2F80E8A6FB8}"/>
              </a:ext>
            </a:extLst>
          </p:cNvPr>
          <p:cNvSpPr txBox="1">
            <a:spLocks noChangeArrowheads="1"/>
          </p:cNvSpPr>
          <p:nvPr/>
        </p:nvSpPr>
        <p:spPr bwMode="auto">
          <a:xfrm>
            <a:off x="-20638" y="-15875"/>
            <a:ext cx="9164638" cy="1141413"/>
          </a:xfrm>
          <a:prstGeom prst="rect">
            <a:avLst/>
          </a:prstGeom>
          <a:solidFill>
            <a:srgbClr val="7030A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396" tIns="0" rIns="91396" bIns="0"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1363" indent="-284163">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1413" indent="-227013">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598613" indent="-2270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5813" indent="-2270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30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02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74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46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a:spcBef>
                <a:spcPct val="0"/>
              </a:spcBef>
              <a:buFontTx/>
              <a:buNone/>
            </a:pPr>
            <a:r>
              <a:rPr lang="en-US" altLang="ja-JP" sz="2400" b="1">
                <a:solidFill>
                  <a:schemeClr val="bg1"/>
                </a:solidFill>
                <a:latin typeface="メイリオ" panose="020B0604030504040204" pitchFamily="50" charset="-128"/>
                <a:ea typeface="メイリオ" panose="020B0604030504040204" pitchFamily="50" charset="-128"/>
              </a:rPr>
              <a:t>Lecture 1</a:t>
            </a:r>
          </a:p>
          <a:p>
            <a:pPr algn="ctr">
              <a:spcBef>
                <a:spcPct val="0"/>
              </a:spcBef>
              <a:buFontTx/>
              <a:buNone/>
            </a:pPr>
            <a:r>
              <a:rPr lang="ja-JP" altLang="en-US" sz="3600" b="1">
                <a:solidFill>
                  <a:schemeClr val="bg1"/>
                </a:solidFill>
                <a:latin typeface="メイリオ" panose="020B0604030504040204" pitchFamily="50" charset="-128"/>
                <a:ea typeface="メイリオ" panose="020B0604030504040204" pitchFamily="50" charset="-128"/>
              </a:rPr>
              <a:t>②</a:t>
            </a:r>
            <a:r>
              <a:rPr lang="ja-JP" altLang="en-US" sz="3600" b="1">
                <a:solidFill>
                  <a:srgbClr val="FFFF00"/>
                </a:solidFill>
                <a:latin typeface="メイリオ" panose="020B0604030504040204" pitchFamily="50" charset="-128"/>
                <a:ea typeface="メイリオ" panose="020B0604030504040204" pitchFamily="50" charset="-128"/>
              </a:rPr>
              <a:t>身体</a:t>
            </a:r>
            <a:r>
              <a:rPr lang="ja-JP" altLang="en-US" sz="3600" b="1">
                <a:solidFill>
                  <a:schemeClr val="bg1"/>
                </a:solidFill>
                <a:latin typeface="メイリオ" panose="020B0604030504040204" pitchFamily="50" charset="-128"/>
                <a:ea typeface="メイリオ" panose="020B0604030504040204" pitchFamily="50" charset="-128"/>
              </a:rPr>
              <a:t>、心、社会性のチェックポイント</a:t>
            </a:r>
          </a:p>
        </p:txBody>
      </p:sp>
      <p:sp>
        <p:nvSpPr>
          <p:cNvPr id="77827" name="Rectangle 2">
            <a:extLst>
              <a:ext uri="{FF2B5EF4-FFF2-40B4-BE49-F238E27FC236}">
                <a16:creationId xmlns="" xmlns:a16="http://schemas.microsoft.com/office/drawing/2014/main" id="{8985DE3D-A86C-4D59-A4FF-5250070B9C99}"/>
              </a:ext>
            </a:extLst>
          </p:cNvPr>
          <p:cNvSpPr txBox="1">
            <a:spLocks noChangeArrowheads="1"/>
          </p:cNvSpPr>
          <p:nvPr/>
        </p:nvSpPr>
        <p:spPr bwMode="auto">
          <a:xfrm>
            <a:off x="-17463" y="6565900"/>
            <a:ext cx="9164638" cy="292100"/>
          </a:xfrm>
          <a:prstGeom prst="rect">
            <a:avLst/>
          </a:prstGeom>
          <a:solidFill>
            <a:srgbClr val="7030A0">
              <a:alpha val="34117"/>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396" tIns="45700" rIns="91396" bIns="45700"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1363" indent="-284163">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1413" indent="-227013">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598613" indent="-2270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5813" indent="-2270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30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02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74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46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a:lnSpc>
                <a:spcPct val="150000"/>
              </a:lnSpc>
              <a:spcBef>
                <a:spcPct val="0"/>
              </a:spcBef>
              <a:buFontTx/>
              <a:buNone/>
            </a:pPr>
            <a:r>
              <a:rPr lang="ja-JP" altLang="en-US" sz="1200">
                <a:solidFill>
                  <a:schemeClr val="bg1"/>
                </a:solidFill>
                <a:latin typeface="メイリオ" panose="020B0604030504040204" pitchFamily="50" charset="-128"/>
                <a:ea typeface="メイリオ" panose="020B0604030504040204" pitchFamily="50" charset="-128"/>
              </a:rPr>
              <a:t>遠　距　離　介　護　支　援　セ　ミ　ナ　ー</a:t>
            </a:r>
          </a:p>
        </p:txBody>
      </p:sp>
      <p:pic>
        <p:nvPicPr>
          <p:cNvPr id="77828" name="図 6" descr="illust3004_thumb.gif">
            <a:extLst>
              <a:ext uri="{FF2B5EF4-FFF2-40B4-BE49-F238E27FC236}">
                <a16:creationId xmlns="" xmlns:a16="http://schemas.microsoft.com/office/drawing/2014/main" id="{DFABD461-83A7-4811-8DF7-53EDB02B44B9}"/>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7921625" y="4941888"/>
            <a:ext cx="1196975" cy="1770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コンテンツ プレースホルダー 2">
            <a:extLst>
              <a:ext uri="{FF2B5EF4-FFF2-40B4-BE49-F238E27FC236}">
                <a16:creationId xmlns="" xmlns:a16="http://schemas.microsoft.com/office/drawing/2014/main" id="{EB86CB06-94A7-4B74-AFE4-519C6950AE91}"/>
              </a:ext>
            </a:extLst>
          </p:cNvPr>
          <p:cNvSpPr txBox="1">
            <a:spLocks/>
          </p:cNvSpPr>
          <p:nvPr/>
        </p:nvSpPr>
        <p:spPr bwMode="auto">
          <a:xfrm>
            <a:off x="468313" y="1268413"/>
            <a:ext cx="8135937" cy="5329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28600" indent="-228600">
              <a:lnSpc>
                <a:spcPct val="90000"/>
              </a:lnSpc>
              <a:spcBef>
                <a:spcPts val="1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1pPr>
            <a:lvl2pPr marL="685800" indent="-228600">
              <a:lnSpc>
                <a:spcPct val="90000"/>
              </a:lnSpc>
              <a:spcBef>
                <a:spcPts val="5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2pPr>
            <a:lvl3pPr marL="1143000" indent="-228600">
              <a:lnSpc>
                <a:spcPct val="90000"/>
              </a:lnSpc>
              <a:spcBef>
                <a:spcPts val="5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3pPr>
            <a:lvl4pPr marL="16002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4pPr>
            <a:lvl5pPr marL="20574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9pPr>
          </a:lstStyle>
          <a:p>
            <a:pPr eaLnBrk="1" fontAlgn="auto" hangingPunct="1">
              <a:lnSpc>
                <a:spcPct val="100000"/>
              </a:lnSpc>
              <a:spcAft>
                <a:spcPts val="0"/>
              </a:spcAft>
              <a:defRPr/>
            </a:pPr>
            <a:r>
              <a:rPr lang="ja-JP" altLang="en-US" sz="3600" kern="0" dirty="0">
                <a:latin typeface="メイリオ" panose="020B0604030504040204" pitchFamily="50" charset="-128"/>
                <a:ea typeface="メイリオ" panose="020B0604030504040204" pitchFamily="50" charset="-128"/>
              </a:rPr>
              <a:t>片足立ちで靴下がはけない</a:t>
            </a:r>
            <a:endParaRPr lang="en-US" altLang="ja-JP" sz="3600" kern="0" dirty="0">
              <a:latin typeface="メイリオ" panose="020B0604030504040204" pitchFamily="50" charset="-128"/>
              <a:ea typeface="メイリオ" panose="020B0604030504040204" pitchFamily="50" charset="-128"/>
            </a:endParaRPr>
          </a:p>
          <a:p>
            <a:pPr eaLnBrk="1" fontAlgn="auto" hangingPunct="1">
              <a:lnSpc>
                <a:spcPct val="100000"/>
              </a:lnSpc>
              <a:spcAft>
                <a:spcPts val="0"/>
              </a:spcAft>
              <a:defRPr/>
            </a:pPr>
            <a:r>
              <a:rPr lang="ja-JP" altLang="en-US" sz="3600" kern="0" dirty="0">
                <a:latin typeface="メイリオ" panose="020B0604030504040204" pitchFamily="50" charset="-128"/>
                <a:ea typeface="メイリオ" panose="020B0604030504040204" pitchFamily="50" charset="-128"/>
              </a:rPr>
              <a:t>家の中でつまづいたり滑ったりする</a:t>
            </a:r>
            <a:endParaRPr lang="en-US" altLang="ja-JP" sz="3600" kern="0" dirty="0">
              <a:latin typeface="メイリオ" panose="020B0604030504040204" pitchFamily="50" charset="-128"/>
              <a:ea typeface="メイリオ" panose="020B0604030504040204" pitchFamily="50" charset="-128"/>
            </a:endParaRPr>
          </a:p>
          <a:p>
            <a:pPr eaLnBrk="1" fontAlgn="auto" hangingPunct="1">
              <a:lnSpc>
                <a:spcPct val="100000"/>
              </a:lnSpc>
              <a:spcAft>
                <a:spcPts val="0"/>
              </a:spcAft>
              <a:defRPr/>
            </a:pPr>
            <a:r>
              <a:rPr lang="ja-JP" altLang="en-US" sz="3600" kern="0" dirty="0">
                <a:latin typeface="メイリオ" panose="020B0604030504040204" pitchFamily="50" charset="-128"/>
                <a:ea typeface="メイリオ" panose="020B0604030504040204" pitchFamily="50" charset="-128"/>
              </a:rPr>
              <a:t>階段を上るのに手すりが必要</a:t>
            </a:r>
            <a:endParaRPr lang="en-US" altLang="ja-JP" sz="3600" kern="0" dirty="0">
              <a:latin typeface="メイリオ" panose="020B0604030504040204" pitchFamily="50" charset="-128"/>
              <a:ea typeface="メイリオ" panose="020B0604030504040204" pitchFamily="50" charset="-128"/>
            </a:endParaRPr>
          </a:p>
          <a:p>
            <a:pPr eaLnBrk="1" fontAlgn="auto" hangingPunct="1">
              <a:lnSpc>
                <a:spcPct val="100000"/>
              </a:lnSpc>
              <a:spcAft>
                <a:spcPts val="0"/>
              </a:spcAft>
              <a:defRPr/>
            </a:pPr>
            <a:r>
              <a:rPr lang="ja-JP" altLang="en-US" sz="3600" kern="0" dirty="0">
                <a:latin typeface="メイリオ" panose="020B0604030504040204" pitchFamily="50" charset="-128"/>
                <a:ea typeface="メイリオ" panose="020B0604030504040204" pitchFamily="50" charset="-128"/>
              </a:rPr>
              <a:t>家のやや重い仕事が困難である</a:t>
            </a:r>
            <a:endParaRPr lang="en-US" altLang="ja-JP" sz="3600" kern="0" dirty="0">
              <a:latin typeface="メイリオ" panose="020B0604030504040204" pitchFamily="50" charset="-128"/>
              <a:ea typeface="メイリオ" panose="020B0604030504040204" pitchFamily="50" charset="-128"/>
            </a:endParaRPr>
          </a:p>
          <a:p>
            <a:pPr eaLnBrk="1" fontAlgn="auto" hangingPunct="1">
              <a:lnSpc>
                <a:spcPct val="100000"/>
              </a:lnSpc>
              <a:spcAft>
                <a:spcPts val="0"/>
              </a:spcAft>
              <a:defRPr/>
            </a:pPr>
            <a:r>
              <a:rPr lang="en-US" altLang="ja-JP" sz="3600" kern="0" dirty="0">
                <a:latin typeface="メイリオ" panose="020B0604030504040204" pitchFamily="50" charset="-128"/>
                <a:ea typeface="メイリオ" panose="020B0604030504040204" pitchFamily="50" charset="-128"/>
              </a:rPr>
              <a:t>2kg</a:t>
            </a:r>
            <a:r>
              <a:rPr lang="ja-JP" altLang="en-US" sz="3600" kern="0" dirty="0">
                <a:latin typeface="メイリオ" panose="020B0604030504040204" pitchFamily="50" charset="-128"/>
                <a:ea typeface="メイリオ" panose="020B0604030504040204" pitchFamily="50" charset="-128"/>
              </a:rPr>
              <a:t>程度の買い物をして持ち帰るのが困難</a:t>
            </a:r>
            <a:endParaRPr lang="en-US" altLang="ja-JP" sz="3600" kern="0" dirty="0">
              <a:latin typeface="メイリオ" panose="020B0604030504040204" pitchFamily="50" charset="-128"/>
              <a:ea typeface="メイリオ" panose="020B0604030504040204" pitchFamily="50" charset="-128"/>
            </a:endParaRPr>
          </a:p>
          <a:p>
            <a:pPr eaLnBrk="1" fontAlgn="auto" hangingPunct="1">
              <a:lnSpc>
                <a:spcPct val="100000"/>
              </a:lnSpc>
              <a:spcAft>
                <a:spcPts val="0"/>
              </a:spcAft>
              <a:defRPr/>
            </a:pPr>
            <a:r>
              <a:rPr lang="ja-JP" altLang="en-US" sz="3600" kern="0" dirty="0">
                <a:latin typeface="メイリオ" panose="020B0604030504040204" pitchFamily="50" charset="-128"/>
                <a:ea typeface="メイリオ" panose="020B0604030504040204" pitchFamily="50" charset="-128"/>
              </a:rPr>
              <a:t>約</a:t>
            </a:r>
            <a:r>
              <a:rPr lang="en-US" altLang="ja-JP" sz="3600" kern="0" dirty="0">
                <a:latin typeface="メイリオ" panose="020B0604030504040204" pitchFamily="50" charset="-128"/>
                <a:ea typeface="メイリオ" panose="020B0604030504040204" pitchFamily="50" charset="-128"/>
              </a:rPr>
              <a:t>15</a:t>
            </a:r>
            <a:r>
              <a:rPr lang="ja-JP" altLang="en-US" sz="3600" kern="0" dirty="0">
                <a:latin typeface="メイリオ" panose="020B0604030504040204" pitchFamily="50" charset="-128"/>
                <a:ea typeface="メイリオ" panose="020B0604030504040204" pitchFamily="50" charset="-128"/>
              </a:rPr>
              <a:t>分続けて歩くことができない</a:t>
            </a:r>
            <a:endParaRPr lang="en-US" altLang="ja-JP" sz="3600" kern="0" dirty="0">
              <a:latin typeface="メイリオ" panose="020B0604030504040204" pitchFamily="50" charset="-128"/>
              <a:ea typeface="メイリオ" panose="020B0604030504040204" pitchFamily="50" charset="-128"/>
            </a:endParaRPr>
          </a:p>
          <a:p>
            <a:pPr eaLnBrk="1" fontAlgn="auto" hangingPunct="1">
              <a:lnSpc>
                <a:spcPct val="100000"/>
              </a:lnSpc>
              <a:spcAft>
                <a:spcPts val="0"/>
              </a:spcAft>
              <a:defRPr/>
            </a:pPr>
            <a:r>
              <a:rPr lang="ja-JP" altLang="en-US" sz="3600" kern="0" dirty="0">
                <a:latin typeface="メイリオ" panose="020B0604030504040204" pitchFamily="50" charset="-128"/>
                <a:ea typeface="メイリオ" panose="020B0604030504040204" pitchFamily="50" charset="-128"/>
              </a:rPr>
              <a:t>横断歩道を青信号で渡りきれない</a:t>
            </a:r>
          </a:p>
        </p:txBody>
      </p:sp>
      <p:sp>
        <p:nvSpPr>
          <p:cNvPr id="77830" name="テキスト ボックス 4">
            <a:extLst>
              <a:ext uri="{FF2B5EF4-FFF2-40B4-BE49-F238E27FC236}">
                <a16:creationId xmlns="" xmlns:a16="http://schemas.microsoft.com/office/drawing/2014/main" id="{8911ED1C-CC38-43CB-8FA4-B9087CF9ACBD}"/>
              </a:ext>
            </a:extLst>
          </p:cNvPr>
          <p:cNvSpPr txBox="1">
            <a:spLocks noChangeArrowheads="1"/>
          </p:cNvSpPr>
          <p:nvPr/>
        </p:nvSpPr>
        <p:spPr bwMode="auto">
          <a:xfrm>
            <a:off x="4494213" y="6586538"/>
            <a:ext cx="4646612" cy="27622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pPr eaLnBrk="1" hangingPunct="1"/>
            <a:r>
              <a:rPr lang="ja-JP" altLang="en-US" sz="1200">
                <a:latin typeface="メイリオ" panose="020B0604030504040204" pitchFamily="50" charset="-128"/>
                <a:ea typeface="メイリオ" panose="020B0604030504040204" pitchFamily="50" charset="-128"/>
              </a:rPr>
              <a:t>日本整形外科学会・</a:t>
            </a:r>
            <a:r>
              <a:rPr lang="zh-TW" altLang="en-US" sz="1200">
                <a:latin typeface="メイリオ" panose="020B0604030504040204" pitchFamily="50" charset="-128"/>
                <a:ea typeface="メイリオ" panose="020B0604030504040204" pitchFamily="50" charset="-128"/>
              </a:rPr>
              <a:t>（株）博報堂</a:t>
            </a:r>
            <a:r>
              <a:rPr lang="ja-JP" altLang="en-US" sz="1200">
                <a:latin typeface="メイリオ" panose="020B0604030504040204" pitchFamily="50" charset="-128"/>
                <a:ea typeface="メイリオ" panose="020B0604030504040204" pitchFamily="50" charset="-128"/>
              </a:rPr>
              <a:t>：ロコモチャレンジサイトより</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2">
            <a:extLst>
              <a:ext uri="{FF2B5EF4-FFF2-40B4-BE49-F238E27FC236}">
                <a16:creationId xmlns="" xmlns:a16="http://schemas.microsoft.com/office/drawing/2014/main" id="{2D228B2D-D0ED-4B3E-8246-E3A112283ED4}"/>
              </a:ext>
            </a:extLst>
          </p:cNvPr>
          <p:cNvSpPr txBox="1">
            <a:spLocks noChangeArrowheads="1"/>
          </p:cNvSpPr>
          <p:nvPr/>
        </p:nvSpPr>
        <p:spPr bwMode="auto">
          <a:xfrm>
            <a:off x="-20638" y="-15875"/>
            <a:ext cx="9164638" cy="1141413"/>
          </a:xfrm>
          <a:prstGeom prst="rect">
            <a:avLst/>
          </a:prstGeom>
          <a:solidFill>
            <a:srgbClr val="7030A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396" tIns="0" rIns="91396" bIns="0"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1363" indent="-284163">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1413" indent="-227013">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598613" indent="-2270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5813" indent="-2270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30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02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74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46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a:spcBef>
                <a:spcPct val="0"/>
              </a:spcBef>
              <a:buFontTx/>
              <a:buNone/>
            </a:pPr>
            <a:r>
              <a:rPr lang="en-US" altLang="ja-JP" sz="2400" b="1">
                <a:solidFill>
                  <a:schemeClr val="bg1"/>
                </a:solidFill>
                <a:latin typeface="メイリオ" panose="020B0604030504040204" pitchFamily="50" charset="-128"/>
                <a:ea typeface="メイリオ" panose="020B0604030504040204" pitchFamily="50" charset="-128"/>
              </a:rPr>
              <a:t>Lecture 1</a:t>
            </a:r>
          </a:p>
          <a:p>
            <a:pPr algn="ctr">
              <a:spcBef>
                <a:spcPct val="0"/>
              </a:spcBef>
              <a:buFontTx/>
              <a:buNone/>
            </a:pPr>
            <a:r>
              <a:rPr lang="ja-JP" altLang="en-US" sz="3600" b="1">
                <a:solidFill>
                  <a:schemeClr val="bg1"/>
                </a:solidFill>
                <a:latin typeface="メイリオ" panose="020B0604030504040204" pitchFamily="50" charset="-128"/>
                <a:ea typeface="メイリオ" panose="020B0604030504040204" pitchFamily="50" charset="-128"/>
              </a:rPr>
              <a:t>②身体、</a:t>
            </a:r>
            <a:r>
              <a:rPr lang="ja-JP" altLang="en-US" sz="3600" b="1">
                <a:solidFill>
                  <a:srgbClr val="FFFF00"/>
                </a:solidFill>
                <a:latin typeface="メイリオ" panose="020B0604030504040204" pitchFamily="50" charset="-128"/>
                <a:ea typeface="メイリオ" panose="020B0604030504040204" pitchFamily="50" charset="-128"/>
              </a:rPr>
              <a:t>心、社会性</a:t>
            </a:r>
            <a:r>
              <a:rPr lang="ja-JP" altLang="en-US" sz="3600" b="1">
                <a:solidFill>
                  <a:schemeClr val="bg1"/>
                </a:solidFill>
                <a:latin typeface="メイリオ" panose="020B0604030504040204" pitchFamily="50" charset="-128"/>
                <a:ea typeface="メイリオ" panose="020B0604030504040204" pitchFamily="50" charset="-128"/>
              </a:rPr>
              <a:t>のチェックポイント</a:t>
            </a:r>
          </a:p>
        </p:txBody>
      </p:sp>
      <p:sp>
        <p:nvSpPr>
          <p:cNvPr id="79875" name="Rectangle 2">
            <a:extLst>
              <a:ext uri="{FF2B5EF4-FFF2-40B4-BE49-F238E27FC236}">
                <a16:creationId xmlns="" xmlns:a16="http://schemas.microsoft.com/office/drawing/2014/main" id="{6B476C71-A06F-4FA2-9E52-A0D45FD376FC}"/>
              </a:ext>
            </a:extLst>
          </p:cNvPr>
          <p:cNvSpPr txBox="1">
            <a:spLocks noChangeArrowheads="1"/>
          </p:cNvSpPr>
          <p:nvPr/>
        </p:nvSpPr>
        <p:spPr bwMode="auto">
          <a:xfrm>
            <a:off x="-17463" y="6565900"/>
            <a:ext cx="9164638" cy="292100"/>
          </a:xfrm>
          <a:prstGeom prst="rect">
            <a:avLst/>
          </a:prstGeom>
          <a:solidFill>
            <a:srgbClr val="7030A0">
              <a:alpha val="34117"/>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396" tIns="45700" rIns="91396" bIns="45700"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1363" indent="-284163">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1413" indent="-227013">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598613" indent="-2270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5813" indent="-2270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30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02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74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46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a:lnSpc>
                <a:spcPct val="150000"/>
              </a:lnSpc>
              <a:spcBef>
                <a:spcPct val="0"/>
              </a:spcBef>
              <a:buFontTx/>
              <a:buNone/>
            </a:pPr>
            <a:r>
              <a:rPr lang="ja-JP" altLang="en-US" sz="1200">
                <a:solidFill>
                  <a:schemeClr val="bg1"/>
                </a:solidFill>
                <a:latin typeface="メイリオ" panose="020B0604030504040204" pitchFamily="50" charset="-128"/>
                <a:ea typeface="メイリオ" panose="020B0604030504040204" pitchFamily="50" charset="-128"/>
              </a:rPr>
              <a:t>遠　距　離　介　護　支　援　セ　ミ　ナ　ー</a:t>
            </a:r>
          </a:p>
        </p:txBody>
      </p:sp>
      <p:sp>
        <p:nvSpPr>
          <p:cNvPr id="6" name="コンテンツ プレースホルダー 2">
            <a:extLst>
              <a:ext uri="{FF2B5EF4-FFF2-40B4-BE49-F238E27FC236}">
                <a16:creationId xmlns="" xmlns:a16="http://schemas.microsoft.com/office/drawing/2014/main" id="{17F0192C-0C69-4DA2-BE58-7500E069E9F7}"/>
              </a:ext>
            </a:extLst>
          </p:cNvPr>
          <p:cNvSpPr txBox="1">
            <a:spLocks/>
          </p:cNvSpPr>
          <p:nvPr/>
        </p:nvSpPr>
        <p:spPr bwMode="auto">
          <a:xfrm>
            <a:off x="828675" y="1484313"/>
            <a:ext cx="7920038" cy="5040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28600" indent="-228600">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685800" indent="-22860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lnSpc>
                <a:spcPct val="90000"/>
              </a:lnSpc>
              <a:spcBef>
                <a:spcPts val="1000"/>
              </a:spcBef>
            </a:pPr>
            <a:r>
              <a:rPr lang="ja-JP" altLang="en-US" sz="3600">
                <a:latin typeface="メイリオ" panose="020B0604030504040204" pitchFamily="50" charset="-128"/>
                <a:ea typeface="メイリオ" panose="020B0604030504040204" pitchFamily="50" charset="-128"/>
              </a:rPr>
              <a:t>身だしなみに気を使わなくなった</a:t>
            </a:r>
            <a:endParaRPr lang="en-US" altLang="ja-JP" sz="3600">
              <a:latin typeface="メイリオ" panose="020B0604030504040204" pitchFamily="50" charset="-128"/>
              <a:ea typeface="メイリオ" panose="020B0604030504040204" pitchFamily="50" charset="-128"/>
            </a:endParaRPr>
          </a:p>
          <a:p>
            <a:pPr eaLnBrk="1" hangingPunct="1">
              <a:lnSpc>
                <a:spcPct val="90000"/>
              </a:lnSpc>
              <a:spcBef>
                <a:spcPts val="1000"/>
              </a:spcBef>
            </a:pPr>
            <a:r>
              <a:rPr lang="ja-JP" altLang="en-US" sz="3600">
                <a:latin typeface="メイリオ" panose="020B0604030504040204" pitchFamily="50" charset="-128"/>
                <a:ea typeface="メイリオ" panose="020B0604030504040204" pitchFamily="50" charset="-128"/>
              </a:rPr>
              <a:t>好きだった趣味をしなくなった</a:t>
            </a:r>
            <a:endParaRPr lang="en-US" altLang="ja-JP" sz="3600">
              <a:latin typeface="メイリオ" panose="020B0604030504040204" pitchFamily="50" charset="-128"/>
              <a:ea typeface="メイリオ" panose="020B0604030504040204" pitchFamily="50" charset="-128"/>
            </a:endParaRPr>
          </a:p>
          <a:p>
            <a:pPr eaLnBrk="1" hangingPunct="1">
              <a:lnSpc>
                <a:spcPct val="90000"/>
              </a:lnSpc>
              <a:spcBef>
                <a:spcPts val="1000"/>
              </a:spcBef>
            </a:pPr>
            <a:r>
              <a:rPr lang="ja-JP" altLang="en-US" sz="3600">
                <a:latin typeface="メイリオ" panose="020B0604030504040204" pitchFamily="50" charset="-128"/>
                <a:ea typeface="メイリオ" panose="020B0604030504040204" pitchFamily="50" charset="-128"/>
              </a:rPr>
              <a:t>同じ話を何度もする</a:t>
            </a:r>
            <a:endParaRPr lang="en-US" altLang="ja-JP" sz="3600">
              <a:latin typeface="メイリオ" panose="020B0604030504040204" pitchFamily="50" charset="-128"/>
              <a:ea typeface="メイリオ" panose="020B0604030504040204" pitchFamily="50" charset="-128"/>
            </a:endParaRPr>
          </a:p>
          <a:p>
            <a:pPr eaLnBrk="1" hangingPunct="1">
              <a:lnSpc>
                <a:spcPct val="90000"/>
              </a:lnSpc>
              <a:spcBef>
                <a:spcPts val="1000"/>
              </a:spcBef>
            </a:pPr>
            <a:r>
              <a:rPr lang="ja-JP" altLang="en-US" sz="3600">
                <a:latin typeface="メイリオ" panose="020B0604030504040204" pitchFamily="50" charset="-128"/>
                <a:ea typeface="メイリオ" panose="020B0604030504040204" pitchFamily="50" charset="-128"/>
              </a:rPr>
              <a:t>ささいなことで怒り出す</a:t>
            </a:r>
            <a:endParaRPr lang="en-US" altLang="ja-JP" sz="3600">
              <a:latin typeface="メイリオ" panose="020B0604030504040204" pitchFamily="50" charset="-128"/>
              <a:ea typeface="メイリオ" panose="020B0604030504040204" pitchFamily="50" charset="-128"/>
            </a:endParaRPr>
          </a:p>
          <a:p>
            <a:pPr eaLnBrk="1" hangingPunct="1">
              <a:lnSpc>
                <a:spcPct val="90000"/>
              </a:lnSpc>
              <a:spcBef>
                <a:spcPts val="1000"/>
              </a:spcBef>
            </a:pPr>
            <a:r>
              <a:rPr lang="ja-JP" altLang="en-US" sz="3600">
                <a:latin typeface="メイリオ" panose="020B0604030504040204" pitchFamily="50" charset="-128"/>
                <a:ea typeface="メイリオ" panose="020B0604030504040204" pitchFamily="50" charset="-128"/>
              </a:rPr>
              <a:t>よくものが無いと探している</a:t>
            </a:r>
            <a:endParaRPr lang="en-US" altLang="ja-JP" sz="3600">
              <a:latin typeface="メイリオ" panose="020B0604030504040204" pitchFamily="50" charset="-128"/>
              <a:ea typeface="メイリオ" panose="020B0604030504040204" pitchFamily="50" charset="-128"/>
            </a:endParaRPr>
          </a:p>
          <a:p>
            <a:pPr eaLnBrk="1" hangingPunct="1">
              <a:lnSpc>
                <a:spcPct val="90000"/>
              </a:lnSpc>
              <a:spcBef>
                <a:spcPts val="1000"/>
              </a:spcBef>
            </a:pPr>
            <a:r>
              <a:rPr lang="ja-JP" altLang="en-US" sz="3600">
                <a:latin typeface="メイリオ" panose="020B0604030504040204" pitchFamily="50" charset="-128"/>
                <a:ea typeface="メイリオ" panose="020B0604030504040204" pitchFamily="50" charset="-128"/>
              </a:rPr>
              <a:t>会合を忘れる</a:t>
            </a:r>
            <a:endParaRPr lang="en-US" altLang="ja-JP" sz="3600">
              <a:latin typeface="メイリオ" panose="020B0604030504040204" pitchFamily="50" charset="-128"/>
              <a:ea typeface="メイリオ" panose="020B0604030504040204" pitchFamily="50" charset="-128"/>
            </a:endParaRPr>
          </a:p>
          <a:p>
            <a:pPr eaLnBrk="1" hangingPunct="1">
              <a:lnSpc>
                <a:spcPct val="90000"/>
              </a:lnSpc>
              <a:spcBef>
                <a:spcPts val="1000"/>
              </a:spcBef>
            </a:pPr>
            <a:r>
              <a:rPr lang="ja-JP" altLang="en-US" sz="3600">
                <a:latin typeface="メイリオ" panose="020B0604030504040204" pitchFamily="50" charset="-128"/>
                <a:ea typeface="メイリオ" panose="020B0604030504040204" pitchFamily="50" charset="-128"/>
              </a:rPr>
              <a:t>薬がよく余る</a:t>
            </a:r>
            <a:endParaRPr lang="en-US" altLang="ja-JP" sz="3600">
              <a:latin typeface="メイリオ" panose="020B0604030504040204" pitchFamily="50" charset="-128"/>
              <a:ea typeface="メイリオ" panose="020B0604030504040204" pitchFamily="50" charset="-128"/>
            </a:endParaRPr>
          </a:p>
          <a:p>
            <a:pPr eaLnBrk="1" hangingPunct="1">
              <a:lnSpc>
                <a:spcPct val="90000"/>
              </a:lnSpc>
              <a:spcBef>
                <a:spcPts val="1000"/>
              </a:spcBef>
            </a:pPr>
            <a:r>
              <a:rPr lang="ja-JP" altLang="en-US" sz="3600">
                <a:latin typeface="メイリオ" panose="020B0604030504040204" pitchFamily="50" charset="-128"/>
                <a:ea typeface="メイリオ" panose="020B0604030504040204" pitchFamily="50" charset="-128"/>
              </a:rPr>
              <a:t>冷蔵庫に同じものがたくさんある</a:t>
            </a:r>
          </a:p>
        </p:txBody>
      </p:sp>
      <p:pic>
        <p:nvPicPr>
          <p:cNvPr id="79877" name="図 1">
            <a:extLst>
              <a:ext uri="{FF2B5EF4-FFF2-40B4-BE49-F238E27FC236}">
                <a16:creationId xmlns="" xmlns:a16="http://schemas.microsoft.com/office/drawing/2014/main" id="{4AF2AF36-7F61-4774-9F8F-AB2D7D3E85EF}"/>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7548563" y="3716338"/>
            <a:ext cx="1200150" cy="1739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2">
            <a:extLst>
              <a:ext uri="{FF2B5EF4-FFF2-40B4-BE49-F238E27FC236}">
                <a16:creationId xmlns="" xmlns:a16="http://schemas.microsoft.com/office/drawing/2014/main" id="{73331C84-1471-4569-9442-A79DF109FDD6}"/>
              </a:ext>
            </a:extLst>
          </p:cNvPr>
          <p:cNvSpPr txBox="1">
            <a:spLocks noChangeArrowheads="1"/>
          </p:cNvSpPr>
          <p:nvPr/>
        </p:nvSpPr>
        <p:spPr bwMode="auto">
          <a:xfrm>
            <a:off x="-20638" y="-15875"/>
            <a:ext cx="9164638" cy="1141413"/>
          </a:xfrm>
          <a:prstGeom prst="rect">
            <a:avLst/>
          </a:prstGeom>
          <a:solidFill>
            <a:srgbClr val="7030A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396" tIns="0" rIns="91396" bIns="0"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1363" indent="-284163">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1413" indent="-227013">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598613" indent="-2270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5813" indent="-2270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30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02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74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46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a:spcBef>
                <a:spcPct val="0"/>
              </a:spcBef>
              <a:buFontTx/>
              <a:buNone/>
            </a:pPr>
            <a:r>
              <a:rPr lang="en-US" altLang="ja-JP" sz="2400" b="1">
                <a:solidFill>
                  <a:schemeClr val="bg1"/>
                </a:solidFill>
                <a:latin typeface="メイリオ" panose="020B0604030504040204" pitchFamily="50" charset="-128"/>
                <a:ea typeface="メイリオ" panose="020B0604030504040204" pitchFamily="50" charset="-128"/>
              </a:rPr>
              <a:t>Lecture 1</a:t>
            </a:r>
          </a:p>
          <a:p>
            <a:pPr algn="ctr">
              <a:spcBef>
                <a:spcPct val="0"/>
              </a:spcBef>
              <a:buFontTx/>
              <a:buNone/>
            </a:pPr>
            <a:r>
              <a:rPr lang="ja-JP" altLang="en-US" sz="4000" b="1">
                <a:solidFill>
                  <a:schemeClr val="bg1"/>
                </a:solidFill>
                <a:latin typeface="メイリオ" panose="020B0604030504040204" pitchFamily="50" charset="-128"/>
                <a:ea typeface="メイリオ" panose="020B0604030504040204" pitchFamily="50" charset="-128"/>
              </a:rPr>
              <a:t>高齢者の身体・心・社会性の変化</a:t>
            </a:r>
          </a:p>
        </p:txBody>
      </p:sp>
      <p:sp>
        <p:nvSpPr>
          <p:cNvPr id="83971" name="Rectangle 2">
            <a:extLst>
              <a:ext uri="{FF2B5EF4-FFF2-40B4-BE49-F238E27FC236}">
                <a16:creationId xmlns="" xmlns:a16="http://schemas.microsoft.com/office/drawing/2014/main" id="{1A506E6E-8787-4DA8-93AC-49D4CB70CAA0}"/>
              </a:ext>
            </a:extLst>
          </p:cNvPr>
          <p:cNvSpPr txBox="1">
            <a:spLocks noChangeArrowheads="1"/>
          </p:cNvSpPr>
          <p:nvPr/>
        </p:nvSpPr>
        <p:spPr bwMode="auto">
          <a:xfrm>
            <a:off x="-14288" y="6562725"/>
            <a:ext cx="9164638" cy="292100"/>
          </a:xfrm>
          <a:prstGeom prst="rect">
            <a:avLst/>
          </a:prstGeom>
          <a:solidFill>
            <a:srgbClr val="7030A0">
              <a:alpha val="34117"/>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396" tIns="45700" rIns="91396" bIns="45700"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1363" indent="-284163">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1413" indent="-227013">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598613" indent="-2270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5813" indent="-2270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30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02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74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46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a:lnSpc>
                <a:spcPct val="150000"/>
              </a:lnSpc>
              <a:spcBef>
                <a:spcPct val="0"/>
              </a:spcBef>
              <a:buFontTx/>
              <a:buNone/>
            </a:pPr>
            <a:r>
              <a:rPr lang="ja-JP" altLang="en-US" sz="1200">
                <a:solidFill>
                  <a:schemeClr val="bg1"/>
                </a:solidFill>
                <a:latin typeface="メイリオ" panose="020B0604030504040204" pitchFamily="50" charset="-128"/>
                <a:ea typeface="メイリオ" panose="020B0604030504040204" pitchFamily="50" charset="-128"/>
              </a:rPr>
              <a:t>遠　距　離　介　護　支　援　セ　ミ　ナ　ー</a:t>
            </a:r>
          </a:p>
        </p:txBody>
      </p:sp>
      <p:sp>
        <p:nvSpPr>
          <p:cNvPr id="83972" name="タイトル 1">
            <a:extLst>
              <a:ext uri="{FF2B5EF4-FFF2-40B4-BE49-F238E27FC236}">
                <a16:creationId xmlns="" xmlns:a16="http://schemas.microsoft.com/office/drawing/2014/main" id="{1A7BDF1F-6CD4-469F-B5EF-15BCED007C05}"/>
              </a:ext>
            </a:extLst>
          </p:cNvPr>
          <p:cNvSpPr txBox="1">
            <a:spLocks/>
          </p:cNvSpPr>
          <p:nvPr/>
        </p:nvSpPr>
        <p:spPr bwMode="auto">
          <a:xfrm>
            <a:off x="323850" y="1268413"/>
            <a:ext cx="8569325" cy="1584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396" tIns="45700" rIns="91396" bIns="45700"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1363" indent="-284163">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1413" indent="-227013">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598613" indent="-2270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5813" indent="-2270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30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02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74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46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a:lnSpc>
                <a:spcPct val="150000"/>
              </a:lnSpc>
              <a:spcBef>
                <a:spcPct val="0"/>
              </a:spcBef>
              <a:buFontTx/>
              <a:buNone/>
            </a:pPr>
            <a:r>
              <a:rPr lang="ja-JP" altLang="en-US" sz="4800">
                <a:latin typeface="メイリオ" panose="020B0604030504040204" pitchFamily="50" charset="-128"/>
                <a:ea typeface="メイリオ" panose="020B0604030504040204" pitchFamily="50" charset="-128"/>
              </a:rPr>
              <a:t>離れて暮らす親が年老いた時</a:t>
            </a:r>
          </a:p>
        </p:txBody>
      </p:sp>
      <p:sp>
        <p:nvSpPr>
          <p:cNvPr id="52229" name="タイトル 1">
            <a:extLst>
              <a:ext uri="{FF2B5EF4-FFF2-40B4-BE49-F238E27FC236}">
                <a16:creationId xmlns="" xmlns:a16="http://schemas.microsoft.com/office/drawing/2014/main" id="{786BF8F6-A3EB-4B0B-A088-5A3858DB892B}"/>
              </a:ext>
            </a:extLst>
          </p:cNvPr>
          <p:cNvSpPr txBox="1">
            <a:spLocks/>
          </p:cNvSpPr>
          <p:nvPr/>
        </p:nvSpPr>
        <p:spPr bwMode="auto">
          <a:xfrm>
            <a:off x="539750" y="2927350"/>
            <a:ext cx="8512175" cy="3381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396" tIns="45700" rIns="91396" bIns="45700"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1363" indent="-284163">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1413" indent="-227013">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598613" indent="-2270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5813" indent="-2270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30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02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74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46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nSpc>
                <a:spcPct val="150000"/>
              </a:lnSpc>
              <a:spcBef>
                <a:spcPct val="0"/>
              </a:spcBef>
              <a:buFontTx/>
              <a:buNone/>
              <a:defRPr/>
            </a:pPr>
            <a:endParaRPr lang="en-US" altLang="ja-JP" sz="3600" dirty="0">
              <a:latin typeface="メイリオ" panose="020B0604030504040204" pitchFamily="50" charset="-128"/>
              <a:ea typeface="メイリオ" panose="020B0604030504040204" pitchFamily="50" charset="-128"/>
            </a:endParaRPr>
          </a:p>
          <a:p>
            <a:pPr>
              <a:lnSpc>
                <a:spcPct val="150000"/>
              </a:lnSpc>
              <a:spcBef>
                <a:spcPct val="0"/>
              </a:spcBef>
              <a:buFontTx/>
              <a:buNone/>
              <a:defRPr/>
            </a:pPr>
            <a:r>
              <a:rPr lang="ja-JP" altLang="en-US" sz="3600" dirty="0">
                <a:solidFill>
                  <a:schemeClr val="bg1">
                    <a:lumMod val="95000"/>
                  </a:schemeClr>
                </a:solidFill>
                <a:latin typeface="メイリオ" panose="020B0604030504040204" pitchFamily="50" charset="-128"/>
                <a:ea typeface="メイリオ" panose="020B0604030504040204" pitchFamily="50" charset="-128"/>
              </a:rPr>
              <a:t>①日本人の老化について</a:t>
            </a:r>
          </a:p>
          <a:p>
            <a:pPr>
              <a:lnSpc>
                <a:spcPct val="150000"/>
              </a:lnSpc>
              <a:spcBef>
                <a:spcPct val="0"/>
              </a:spcBef>
              <a:buFontTx/>
              <a:buNone/>
              <a:defRPr/>
            </a:pPr>
            <a:r>
              <a:rPr lang="ja-JP" altLang="en-US" sz="3600" dirty="0">
                <a:solidFill>
                  <a:schemeClr val="bg1">
                    <a:lumMod val="95000"/>
                  </a:schemeClr>
                </a:solidFill>
                <a:latin typeface="メイリオ" panose="020B0604030504040204" pitchFamily="50" charset="-128"/>
                <a:ea typeface="メイリオ" panose="020B0604030504040204" pitchFamily="50" charset="-128"/>
              </a:rPr>
              <a:t>②身体、心、社会性のチェックポイント</a:t>
            </a:r>
            <a:endParaRPr lang="en-US" altLang="ja-JP" sz="3600" dirty="0">
              <a:solidFill>
                <a:schemeClr val="bg1">
                  <a:lumMod val="95000"/>
                </a:schemeClr>
              </a:solidFill>
              <a:latin typeface="メイリオ" panose="020B0604030504040204" pitchFamily="50" charset="-128"/>
              <a:ea typeface="メイリオ" panose="020B0604030504040204" pitchFamily="50" charset="-128"/>
            </a:endParaRPr>
          </a:p>
          <a:p>
            <a:pPr>
              <a:lnSpc>
                <a:spcPct val="150000"/>
              </a:lnSpc>
              <a:spcBef>
                <a:spcPct val="0"/>
              </a:spcBef>
              <a:buFontTx/>
              <a:buNone/>
              <a:defRPr/>
            </a:pPr>
            <a:r>
              <a:rPr lang="ja-JP" altLang="en-US" sz="3600" dirty="0">
                <a:latin typeface="メイリオ" panose="020B0604030504040204" pitchFamily="50" charset="-128"/>
                <a:ea typeface="メイリオ" panose="020B0604030504040204" pitchFamily="50" charset="-128"/>
              </a:rPr>
              <a:t>③電話でのチェックのコツ</a:t>
            </a:r>
          </a:p>
          <a:p>
            <a:pPr>
              <a:lnSpc>
                <a:spcPct val="150000"/>
              </a:lnSpc>
              <a:spcBef>
                <a:spcPct val="0"/>
              </a:spcBef>
              <a:buFontTx/>
              <a:buNone/>
              <a:defRPr/>
            </a:pPr>
            <a:r>
              <a:rPr lang="ja-JP" altLang="en-US" sz="3600" dirty="0">
                <a:solidFill>
                  <a:schemeClr val="bg1">
                    <a:lumMod val="95000"/>
                  </a:schemeClr>
                </a:solidFill>
                <a:latin typeface="メイリオ" panose="020B0604030504040204" pitchFamily="50" charset="-128"/>
                <a:ea typeface="メイリオ" panose="020B0604030504040204" pitchFamily="50" charset="-128"/>
              </a:rPr>
              <a:t>④まとめ</a:t>
            </a:r>
          </a:p>
          <a:p>
            <a:pPr>
              <a:lnSpc>
                <a:spcPct val="150000"/>
              </a:lnSpc>
              <a:spcBef>
                <a:spcPct val="0"/>
              </a:spcBef>
              <a:buFontTx/>
              <a:buNone/>
              <a:defRPr/>
            </a:pPr>
            <a:endParaRPr lang="ja-JP" altLang="en-US" sz="3600" dirty="0">
              <a:latin typeface="メイリオ" panose="020B0604030504040204" pitchFamily="50" charset="-128"/>
              <a:ea typeface="メイリオ" panose="020B0604030504040204" pitchFamily="50" charset="-128"/>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2">
            <a:extLst>
              <a:ext uri="{FF2B5EF4-FFF2-40B4-BE49-F238E27FC236}">
                <a16:creationId xmlns="" xmlns:a16="http://schemas.microsoft.com/office/drawing/2014/main" id="{49FBAB05-C6B4-4237-8CF9-A8628CEB3C36}"/>
              </a:ext>
            </a:extLst>
          </p:cNvPr>
          <p:cNvSpPr txBox="1">
            <a:spLocks noChangeArrowheads="1"/>
          </p:cNvSpPr>
          <p:nvPr/>
        </p:nvSpPr>
        <p:spPr bwMode="auto">
          <a:xfrm>
            <a:off x="-20638" y="-15875"/>
            <a:ext cx="9164638" cy="1141413"/>
          </a:xfrm>
          <a:prstGeom prst="rect">
            <a:avLst/>
          </a:prstGeom>
          <a:solidFill>
            <a:srgbClr val="7030A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396" tIns="0" rIns="91396" bIns="0"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1363" indent="-284163">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1413" indent="-227013">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598613" indent="-2270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5813" indent="-2270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30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02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74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46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a:spcBef>
                <a:spcPct val="0"/>
              </a:spcBef>
              <a:buFontTx/>
              <a:buNone/>
            </a:pPr>
            <a:r>
              <a:rPr lang="en-US" altLang="ja-JP" sz="2400" b="1">
                <a:solidFill>
                  <a:srgbClr val="FFFFFF"/>
                </a:solidFill>
                <a:latin typeface="メイリオ" panose="020B0604030504040204" pitchFamily="50" charset="-128"/>
                <a:ea typeface="メイリオ" panose="020B0604030504040204" pitchFamily="50" charset="-128"/>
              </a:rPr>
              <a:t>Lecture 1</a:t>
            </a:r>
          </a:p>
          <a:p>
            <a:pPr algn="ctr">
              <a:spcBef>
                <a:spcPct val="0"/>
              </a:spcBef>
              <a:buFontTx/>
              <a:buNone/>
            </a:pPr>
            <a:r>
              <a:rPr lang="ja-JP" altLang="en-US" sz="3600" b="1">
                <a:solidFill>
                  <a:srgbClr val="FFFFFF"/>
                </a:solidFill>
                <a:latin typeface="メイリオ" panose="020B0604030504040204" pitchFamily="50" charset="-128"/>
                <a:ea typeface="メイリオ" panose="020B0604030504040204" pitchFamily="50" charset="-128"/>
              </a:rPr>
              <a:t>③電話によるチェックのこつ</a:t>
            </a:r>
          </a:p>
        </p:txBody>
      </p:sp>
      <p:sp>
        <p:nvSpPr>
          <p:cNvPr id="86019" name="Rectangle 2">
            <a:extLst>
              <a:ext uri="{FF2B5EF4-FFF2-40B4-BE49-F238E27FC236}">
                <a16:creationId xmlns="" xmlns:a16="http://schemas.microsoft.com/office/drawing/2014/main" id="{CA6762A1-EF78-4679-8FE7-C5FD1567F281}"/>
              </a:ext>
            </a:extLst>
          </p:cNvPr>
          <p:cNvSpPr txBox="1">
            <a:spLocks noChangeArrowheads="1"/>
          </p:cNvSpPr>
          <p:nvPr/>
        </p:nvSpPr>
        <p:spPr bwMode="auto">
          <a:xfrm>
            <a:off x="-17463" y="6565900"/>
            <a:ext cx="9164638" cy="292100"/>
          </a:xfrm>
          <a:prstGeom prst="rect">
            <a:avLst/>
          </a:prstGeom>
          <a:solidFill>
            <a:srgbClr val="7030A0">
              <a:alpha val="34117"/>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396" tIns="45700" rIns="91396" bIns="45700"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1363" indent="-284163">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1413" indent="-227013">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598613" indent="-2270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5813" indent="-2270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30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02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74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46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a:lnSpc>
                <a:spcPct val="150000"/>
              </a:lnSpc>
              <a:spcBef>
                <a:spcPct val="0"/>
              </a:spcBef>
              <a:buFontTx/>
              <a:buNone/>
            </a:pPr>
            <a:r>
              <a:rPr lang="ja-JP" altLang="en-US" sz="1200">
                <a:solidFill>
                  <a:srgbClr val="FFFFFF"/>
                </a:solidFill>
                <a:latin typeface="メイリオ" panose="020B0604030504040204" pitchFamily="50" charset="-128"/>
                <a:ea typeface="メイリオ" panose="020B0604030504040204" pitchFamily="50" charset="-128"/>
              </a:rPr>
              <a:t>遠　距　離　介　護　支　援　セ　ミ　ナ　ー</a:t>
            </a:r>
          </a:p>
        </p:txBody>
      </p:sp>
      <p:sp>
        <p:nvSpPr>
          <p:cNvPr id="6" name="コンテンツ プレースホルダー 2">
            <a:extLst>
              <a:ext uri="{FF2B5EF4-FFF2-40B4-BE49-F238E27FC236}">
                <a16:creationId xmlns="" xmlns:a16="http://schemas.microsoft.com/office/drawing/2014/main" id="{6ABEBEA5-3392-499D-A2F8-6AD51EB97A01}"/>
              </a:ext>
            </a:extLst>
          </p:cNvPr>
          <p:cNvSpPr txBox="1">
            <a:spLocks/>
          </p:cNvSpPr>
          <p:nvPr/>
        </p:nvSpPr>
        <p:spPr bwMode="auto">
          <a:xfrm>
            <a:off x="457199" y="1268760"/>
            <a:ext cx="8208963" cy="7311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28600" indent="-228600">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685800" indent="-22860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marL="0" indent="0" eaLnBrk="1" hangingPunct="1">
              <a:spcBef>
                <a:spcPts val="1000"/>
              </a:spcBef>
              <a:buNone/>
              <a:defRPr/>
            </a:pPr>
            <a:r>
              <a:rPr lang="ja-JP" altLang="en-US" sz="3600" dirty="0">
                <a:solidFill>
                  <a:srgbClr val="000000"/>
                </a:solidFill>
                <a:latin typeface="メイリオ" panose="020B0604030504040204" pitchFamily="50" charset="-128"/>
                <a:ea typeface="メイリオ" panose="020B0604030504040204" pitchFamily="50" charset="-128"/>
              </a:rPr>
              <a:t>こちらから相談する</a:t>
            </a:r>
            <a:endParaRPr lang="en-US" altLang="ja-JP" sz="3600" dirty="0">
              <a:solidFill>
                <a:srgbClr val="000000"/>
              </a:solidFill>
              <a:latin typeface="メイリオ" panose="020B0604030504040204" pitchFamily="50" charset="-128"/>
              <a:ea typeface="メイリオ" panose="020B0604030504040204" pitchFamily="50" charset="-128"/>
            </a:endParaRPr>
          </a:p>
        </p:txBody>
      </p:sp>
      <p:pic>
        <p:nvPicPr>
          <p:cNvPr id="86024" name="図 3">
            <a:extLst>
              <a:ext uri="{FF2B5EF4-FFF2-40B4-BE49-F238E27FC236}">
                <a16:creationId xmlns="" xmlns:a16="http://schemas.microsoft.com/office/drawing/2014/main" id="{4F42A3AA-1D46-492C-8E8C-8420557259FB}"/>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7817861" y="1116767"/>
            <a:ext cx="1169987" cy="163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コンテンツ プレースホルダー 2">
            <a:extLst>
              <a:ext uri="{FF2B5EF4-FFF2-40B4-BE49-F238E27FC236}">
                <a16:creationId xmlns="" xmlns:a16="http://schemas.microsoft.com/office/drawing/2014/main" id="{6ABEBEA5-3392-499D-A2F8-6AD51EB97A01}"/>
              </a:ext>
            </a:extLst>
          </p:cNvPr>
          <p:cNvSpPr txBox="1">
            <a:spLocks/>
          </p:cNvSpPr>
          <p:nvPr/>
        </p:nvSpPr>
        <p:spPr bwMode="auto">
          <a:xfrm>
            <a:off x="457199" y="3068960"/>
            <a:ext cx="8208963" cy="7243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28600" indent="-228600">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685800" indent="-22860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marL="0" indent="0" eaLnBrk="1" hangingPunct="1">
              <a:spcBef>
                <a:spcPts val="1000"/>
              </a:spcBef>
              <a:buFont typeface="Arial" panose="020B0604020202020204" pitchFamily="34" charset="0"/>
              <a:buNone/>
              <a:defRPr/>
            </a:pPr>
            <a:r>
              <a:rPr lang="en-US" altLang="ja-JP" sz="3600" dirty="0">
                <a:solidFill>
                  <a:srgbClr val="000000"/>
                </a:solidFill>
                <a:latin typeface="メイリオ" panose="020B0604030504040204" pitchFamily="50" charset="-128"/>
                <a:ea typeface="メイリオ" panose="020B0604030504040204" pitchFamily="50" charset="-128"/>
              </a:rPr>
              <a:t>Yes</a:t>
            </a:r>
            <a:r>
              <a:rPr lang="ja-JP" altLang="en-US" sz="3600" dirty="0">
                <a:solidFill>
                  <a:srgbClr val="000000"/>
                </a:solidFill>
                <a:latin typeface="メイリオ" panose="020B0604030504040204" pitchFamily="50" charset="-128"/>
                <a:ea typeface="メイリオ" panose="020B0604030504040204" pitchFamily="50" charset="-128"/>
              </a:rPr>
              <a:t>・</a:t>
            </a:r>
            <a:r>
              <a:rPr lang="en-US" altLang="ja-JP" sz="3600" dirty="0">
                <a:solidFill>
                  <a:srgbClr val="000000"/>
                </a:solidFill>
                <a:latin typeface="メイリオ" panose="020B0604030504040204" pitchFamily="50" charset="-128"/>
                <a:ea typeface="メイリオ" panose="020B0604030504040204" pitchFamily="50" charset="-128"/>
              </a:rPr>
              <a:t>No</a:t>
            </a:r>
            <a:r>
              <a:rPr lang="ja-JP" altLang="en-US" sz="3600" dirty="0">
                <a:solidFill>
                  <a:srgbClr val="000000"/>
                </a:solidFill>
                <a:latin typeface="メイリオ" panose="020B0604030504040204" pitchFamily="50" charset="-128"/>
                <a:ea typeface="メイリオ" panose="020B0604030504040204" pitchFamily="50" charset="-128"/>
              </a:rPr>
              <a:t>で終わらない会話を心掛ける</a:t>
            </a:r>
            <a:endParaRPr lang="en-US" altLang="ja-JP" sz="3600" dirty="0">
              <a:solidFill>
                <a:srgbClr val="000000"/>
              </a:solidFill>
              <a:latin typeface="メイリオ" panose="020B0604030504040204" pitchFamily="50" charset="-128"/>
              <a:ea typeface="メイリオ" panose="020B0604030504040204" pitchFamily="50" charset="-128"/>
            </a:endParaRPr>
          </a:p>
          <a:p>
            <a:pPr marL="0" indent="0" eaLnBrk="1" hangingPunct="1">
              <a:spcBef>
                <a:spcPts val="1000"/>
              </a:spcBef>
              <a:buFont typeface="Arial" panose="020B0604020202020204" pitchFamily="34" charset="0"/>
              <a:buNone/>
              <a:defRPr/>
            </a:pPr>
            <a:endParaRPr lang="en-US" altLang="ja-JP" sz="4000" dirty="0">
              <a:solidFill>
                <a:srgbClr val="000000"/>
              </a:solidFill>
              <a:latin typeface="メイリオ" panose="020B0604030504040204" pitchFamily="50" charset="-128"/>
              <a:ea typeface="メイリオ" panose="020B0604030504040204" pitchFamily="50" charset="-128"/>
            </a:endParaRPr>
          </a:p>
        </p:txBody>
      </p:sp>
      <p:sp>
        <p:nvSpPr>
          <p:cNvPr id="10" name="角丸四角形吹き出し 9">
            <a:extLst>
              <a:ext uri="{FF2B5EF4-FFF2-40B4-BE49-F238E27FC236}">
                <a16:creationId xmlns="" xmlns:a16="http://schemas.microsoft.com/office/drawing/2014/main" id="{D4EC2C7D-F9B9-4C29-8538-5E238C138C96}"/>
              </a:ext>
            </a:extLst>
          </p:cNvPr>
          <p:cNvSpPr/>
          <p:nvPr/>
        </p:nvSpPr>
        <p:spPr bwMode="auto">
          <a:xfrm>
            <a:off x="674835" y="1923403"/>
            <a:ext cx="6506815" cy="919401"/>
          </a:xfrm>
          <a:prstGeom prst="wedgeRoundRectCallout">
            <a:avLst>
              <a:gd name="adj1" fmla="val 11656"/>
              <a:gd name="adj2" fmla="val -42628"/>
              <a:gd name="adj3" fmla="val 16667"/>
            </a:avLst>
          </a:prstGeom>
          <a:solidFill>
            <a:srgbClr val="0CFCF1"/>
          </a:solidFill>
          <a:ln>
            <a:noFill/>
          </a:ln>
        </p:spPr>
        <p:txBody>
          <a:bodyPr wrap="square" anchor="ctr">
            <a:spAutoFit/>
          </a:bodyPr>
          <a:lstStyle/>
          <a:p>
            <a:pPr>
              <a:defRPr/>
            </a:pPr>
            <a:r>
              <a:rPr lang="ja-JP" altLang="en-US" sz="2400" dirty="0">
                <a:latin typeface="メイリオ" panose="020B0604030504040204" pitchFamily="50" charset="-128"/>
                <a:ea typeface="メイリオ" panose="020B0604030504040204" pitchFamily="50" charset="-128"/>
              </a:rPr>
              <a:t>今度帰った時ご近所に挨拶しとこうかと思うけどどんな雰囲気？</a:t>
            </a:r>
            <a:endParaRPr lang="ja-JP" altLang="en-US" sz="2400" b="1" dirty="0">
              <a:ln w="18000">
                <a:solidFill>
                  <a:schemeClr val="accent2">
                    <a:satMod val="140000"/>
                  </a:schemeClr>
                </a:solidFill>
                <a:prstDash val="solid"/>
                <a:miter lim="800000"/>
              </a:ln>
              <a:noFill/>
              <a:effectLst>
                <a:glow rad="228600">
                  <a:schemeClr val="accent2">
                    <a:satMod val="175000"/>
                    <a:alpha val="40000"/>
                  </a:schemeClr>
                </a:glow>
                <a:outerShdw blurRad="25500" dist="23000" dir="7020000" algn="tl">
                  <a:srgbClr val="000000">
                    <a:alpha val="50000"/>
                  </a:srgbClr>
                </a:outerShdw>
              </a:effectLst>
              <a:latin typeface="メイリオ" panose="020B0604030504040204" pitchFamily="50" charset="-128"/>
              <a:ea typeface="メイリオ" panose="020B0604030504040204" pitchFamily="50" charset="-128"/>
            </a:endParaRPr>
          </a:p>
        </p:txBody>
      </p:sp>
      <p:sp>
        <p:nvSpPr>
          <p:cNvPr id="11" name="コンテンツ プレースホルダー 2">
            <a:extLst>
              <a:ext uri="{FF2B5EF4-FFF2-40B4-BE49-F238E27FC236}">
                <a16:creationId xmlns="" xmlns:a16="http://schemas.microsoft.com/office/drawing/2014/main" id="{6ABEBEA5-3392-499D-A2F8-6AD51EB97A01}"/>
              </a:ext>
            </a:extLst>
          </p:cNvPr>
          <p:cNvSpPr txBox="1">
            <a:spLocks/>
          </p:cNvSpPr>
          <p:nvPr/>
        </p:nvSpPr>
        <p:spPr bwMode="auto">
          <a:xfrm>
            <a:off x="416242" y="4872928"/>
            <a:ext cx="5744350" cy="7087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28600" indent="-228600">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685800" indent="-22860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marL="0" indent="0" eaLnBrk="1" hangingPunct="1">
              <a:spcBef>
                <a:spcPts val="1000"/>
              </a:spcBef>
              <a:buNone/>
              <a:defRPr/>
            </a:pPr>
            <a:r>
              <a:rPr lang="ja-JP" altLang="en-US" sz="3600" dirty="0">
                <a:solidFill>
                  <a:srgbClr val="000000"/>
                </a:solidFill>
                <a:latin typeface="メイリオ" panose="020B0604030504040204" pitchFamily="50" charset="-128"/>
                <a:ea typeface="メイリオ" panose="020B0604030504040204" pitchFamily="50" charset="-128"/>
              </a:rPr>
              <a:t>自尊心を傷つけない</a:t>
            </a:r>
            <a:endParaRPr lang="en-US" altLang="ja-JP" sz="3600" dirty="0">
              <a:solidFill>
                <a:srgbClr val="000000"/>
              </a:solidFill>
              <a:latin typeface="メイリオ" panose="020B0604030504040204" pitchFamily="50" charset="-128"/>
              <a:ea typeface="メイリオ" panose="020B0604030504040204" pitchFamily="50" charset="-128"/>
            </a:endParaRPr>
          </a:p>
        </p:txBody>
      </p:sp>
      <p:sp>
        <p:nvSpPr>
          <p:cNvPr id="12" name="角丸四角形 11">
            <a:extLst>
              <a:ext uri="{FF2B5EF4-FFF2-40B4-BE49-F238E27FC236}">
                <a16:creationId xmlns="" xmlns:a16="http://schemas.microsoft.com/office/drawing/2014/main" id="{5B4E9D22-57A5-48F7-8D22-0621FCF5CA27}"/>
              </a:ext>
            </a:extLst>
          </p:cNvPr>
          <p:cNvSpPr/>
          <p:nvPr/>
        </p:nvSpPr>
        <p:spPr bwMode="auto">
          <a:xfrm>
            <a:off x="674835" y="3738297"/>
            <a:ext cx="7776864" cy="919401"/>
          </a:xfrm>
          <a:prstGeom prst="roundRect">
            <a:avLst/>
          </a:prstGeom>
          <a:solidFill>
            <a:srgbClr val="FFFF00"/>
          </a:solidFill>
          <a:ln>
            <a:noFill/>
          </a:ln>
        </p:spPr>
        <p:txBody>
          <a:bodyPr wrap="square" anchor="ctr">
            <a:spAutoFit/>
          </a:bodyPr>
          <a:lstStyle/>
          <a:p>
            <a:pPr>
              <a:defRPr/>
            </a:pPr>
            <a:r>
              <a:rPr lang="ja-JP" altLang="en-US" sz="2400" dirty="0">
                <a:latin typeface="メイリオ" panose="020B0604030504040204" pitchFamily="50" charset="-128"/>
                <a:ea typeface="メイリオ" panose="020B0604030504040204" pitchFamily="50" charset="-128"/>
              </a:rPr>
              <a:t>具体的な質問（お孫さんの子育ての相談など）尋ねるのもいいでしょう</a:t>
            </a:r>
            <a:endParaRPr lang="ja-JP" altLang="en-US" sz="2400" b="1" dirty="0">
              <a:ln w="18000">
                <a:solidFill>
                  <a:schemeClr val="accent2">
                    <a:satMod val="140000"/>
                  </a:schemeClr>
                </a:solidFill>
                <a:prstDash val="solid"/>
                <a:miter lim="800000"/>
              </a:ln>
              <a:noFill/>
              <a:effectLst>
                <a:glow rad="228600">
                  <a:schemeClr val="accent2">
                    <a:satMod val="175000"/>
                    <a:alpha val="40000"/>
                  </a:schemeClr>
                </a:glow>
                <a:outerShdw blurRad="25500" dist="23000" dir="7020000" algn="tl">
                  <a:srgbClr val="000000">
                    <a:alpha val="50000"/>
                  </a:srgbClr>
                </a:outerShdw>
              </a:effectLst>
              <a:latin typeface="メイリオ" panose="020B0604030504040204" pitchFamily="50" charset="-128"/>
              <a:ea typeface="メイリオ" panose="020B0604030504040204" pitchFamily="50" charset="-128"/>
            </a:endParaRPr>
          </a:p>
        </p:txBody>
      </p:sp>
      <p:sp>
        <p:nvSpPr>
          <p:cNvPr id="13" name="角丸四角形 12">
            <a:extLst>
              <a:ext uri="{FF2B5EF4-FFF2-40B4-BE49-F238E27FC236}">
                <a16:creationId xmlns="" xmlns:a16="http://schemas.microsoft.com/office/drawing/2014/main" id="{4DFA1D5F-3243-4D7D-A251-2DD5CBF83C32}"/>
              </a:ext>
            </a:extLst>
          </p:cNvPr>
          <p:cNvSpPr/>
          <p:nvPr/>
        </p:nvSpPr>
        <p:spPr bwMode="auto">
          <a:xfrm>
            <a:off x="657811" y="5529284"/>
            <a:ext cx="8330037" cy="919401"/>
          </a:xfrm>
          <a:prstGeom prst="roundRect">
            <a:avLst/>
          </a:prstGeom>
          <a:solidFill>
            <a:srgbClr val="00FF00"/>
          </a:solidFill>
          <a:ln>
            <a:noFill/>
          </a:ln>
        </p:spPr>
        <p:txBody>
          <a:bodyPr wrap="square" anchor="ctr">
            <a:spAutoFit/>
          </a:bodyPr>
          <a:lstStyle/>
          <a:p>
            <a:pPr>
              <a:defRPr/>
            </a:pPr>
            <a:r>
              <a:rPr lang="ja-JP" altLang="en-US" sz="2400" dirty="0">
                <a:latin typeface="メイリオ" panose="020B0604030504040204" pitchFamily="50" charset="-128"/>
                <a:ea typeface="メイリオ" panose="020B0604030504040204" pitchFamily="50" charset="-128"/>
              </a:rPr>
              <a:t>心配するあまり問いただしたり疑っているような質問ばかりすると本当に困っていることを相談しにくくなります</a:t>
            </a:r>
            <a:endParaRPr lang="ja-JP" altLang="en-US" sz="2400" b="1" dirty="0">
              <a:ln w="18000">
                <a:solidFill>
                  <a:schemeClr val="accent2">
                    <a:satMod val="140000"/>
                  </a:schemeClr>
                </a:solidFill>
                <a:prstDash val="solid"/>
                <a:miter lim="800000"/>
              </a:ln>
              <a:noFill/>
              <a:effectLst>
                <a:glow rad="228600">
                  <a:schemeClr val="accent2">
                    <a:satMod val="175000"/>
                    <a:alpha val="40000"/>
                  </a:schemeClr>
                </a:glow>
                <a:outerShdw blurRad="25500" dist="23000" dir="7020000" algn="tl">
                  <a:srgbClr val="000000">
                    <a:alpha val="50000"/>
                  </a:srgbClr>
                </a:outerShdw>
              </a:effectLst>
              <a:latin typeface="メイリオ" panose="020B0604030504040204" pitchFamily="50" charset="-128"/>
              <a:ea typeface="メイリオ" panose="020B0604030504040204" pitchFamily="50" charset="-128"/>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2">
            <a:extLst>
              <a:ext uri="{FF2B5EF4-FFF2-40B4-BE49-F238E27FC236}">
                <a16:creationId xmlns="" xmlns:a16="http://schemas.microsoft.com/office/drawing/2014/main" id="{49FBAB05-C6B4-4237-8CF9-A8628CEB3C36}"/>
              </a:ext>
            </a:extLst>
          </p:cNvPr>
          <p:cNvSpPr txBox="1">
            <a:spLocks noChangeArrowheads="1"/>
          </p:cNvSpPr>
          <p:nvPr/>
        </p:nvSpPr>
        <p:spPr bwMode="auto">
          <a:xfrm>
            <a:off x="-20638" y="-15875"/>
            <a:ext cx="9164638" cy="1141413"/>
          </a:xfrm>
          <a:prstGeom prst="rect">
            <a:avLst/>
          </a:prstGeom>
          <a:solidFill>
            <a:srgbClr val="7030A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396" tIns="0" rIns="91396" bIns="0"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1363" indent="-284163">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1413" indent="-227013">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598613" indent="-2270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5813" indent="-2270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30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02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74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46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a:spcBef>
                <a:spcPct val="0"/>
              </a:spcBef>
              <a:buFontTx/>
              <a:buNone/>
            </a:pPr>
            <a:r>
              <a:rPr lang="en-US" altLang="ja-JP" sz="2400" b="1">
                <a:solidFill>
                  <a:srgbClr val="FFFFFF"/>
                </a:solidFill>
                <a:latin typeface="メイリオ" panose="020B0604030504040204" pitchFamily="50" charset="-128"/>
                <a:ea typeface="メイリオ" panose="020B0604030504040204" pitchFamily="50" charset="-128"/>
              </a:rPr>
              <a:t>Lecture 1</a:t>
            </a:r>
          </a:p>
          <a:p>
            <a:pPr algn="ctr">
              <a:spcBef>
                <a:spcPct val="0"/>
              </a:spcBef>
              <a:buFontTx/>
              <a:buNone/>
            </a:pPr>
            <a:r>
              <a:rPr lang="ja-JP" altLang="en-US" sz="3600" b="1">
                <a:solidFill>
                  <a:srgbClr val="FFFFFF"/>
                </a:solidFill>
                <a:latin typeface="メイリオ" panose="020B0604030504040204" pitchFamily="50" charset="-128"/>
                <a:ea typeface="メイリオ" panose="020B0604030504040204" pitchFamily="50" charset="-128"/>
              </a:rPr>
              <a:t>③電話によるチェックのこつ</a:t>
            </a:r>
          </a:p>
        </p:txBody>
      </p:sp>
      <p:sp>
        <p:nvSpPr>
          <p:cNvPr id="86019" name="Rectangle 2">
            <a:extLst>
              <a:ext uri="{FF2B5EF4-FFF2-40B4-BE49-F238E27FC236}">
                <a16:creationId xmlns="" xmlns:a16="http://schemas.microsoft.com/office/drawing/2014/main" id="{CA6762A1-EF78-4679-8FE7-C5FD1567F281}"/>
              </a:ext>
            </a:extLst>
          </p:cNvPr>
          <p:cNvSpPr txBox="1">
            <a:spLocks noChangeArrowheads="1"/>
          </p:cNvSpPr>
          <p:nvPr/>
        </p:nvSpPr>
        <p:spPr bwMode="auto">
          <a:xfrm>
            <a:off x="-17463" y="6565900"/>
            <a:ext cx="9164638" cy="292100"/>
          </a:xfrm>
          <a:prstGeom prst="rect">
            <a:avLst/>
          </a:prstGeom>
          <a:solidFill>
            <a:srgbClr val="7030A0">
              <a:alpha val="34117"/>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396" tIns="45700" rIns="91396" bIns="45700"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1363" indent="-284163">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1413" indent="-227013">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598613" indent="-2270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5813" indent="-2270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30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02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74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46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a:lnSpc>
                <a:spcPct val="150000"/>
              </a:lnSpc>
              <a:spcBef>
                <a:spcPct val="0"/>
              </a:spcBef>
              <a:buFontTx/>
              <a:buNone/>
            </a:pPr>
            <a:r>
              <a:rPr lang="ja-JP" altLang="en-US" sz="1200">
                <a:solidFill>
                  <a:srgbClr val="FFFFFF"/>
                </a:solidFill>
                <a:latin typeface="メイリオ" panose="020B0604030504040204" pitchFamily="50" charset="-128"/>
                <a:ea typeface="メイリオ" panose="020B0604030504040204" pitchFamily="50" charset="-128"/>
              </a:rPr>
              <a:t>遠　距　離　介　護　支　援　セ　ミ　ナ　ー</a:t>
            </a:r>
          </a:p>
        </p:txBody>
      </p:sp>
      <p:pic>
        <p:nvPicPr>
          <p:cNvPr id="86024" name="図 3">
            <a:extLst>
              <a:ext uri="{FF2B5EF4-FFF2-40B4-BE49-F238E27FC236}">
                <a16:creationId xmlns="" xmlns:a16="http://schemas.microsoft.com/office/drawing/2014/main" id="{4F42A3AA-1D46-492C-8E8C-8420557259FB}"/>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04788" y="4941888"/>
            <a:ext cx="1169987" cy="163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図 1">
            <a:extLst>
              <a:ext uri="{FF2B5EF4-FFF2-40B4-BE49-F238E27FC236}">
                <a16:creationId xmlns="" xmlns:a16="http://schemas.microsoft.com/office/drawing/2014/main" id="{CE36AC85-A4A5-47B3-901A-4A30CF2CD5CE}"/>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7380312" y="4509120"/>
            <a:ext cx="1440259" cy="19560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角丸四角形吹き出し 9">
            <a:extLst>
              <a:ext uri="{FF2B5EF4-FFF2-40B4-BE49-F238E27FC236}">
                <a16:creationId xmlns="" xmlns:a16="http://schemas.microsoft.com/office/drawing/2014/main" id="{D4EC2C7D-F9B9-4C29-8538-5E238C138C96}"/>
              </a:ext>
            </a:extLst>
          </p:cNvPr>
          <p:cNvSpPr/>
          <p:nvPr/>
        </p:nvSpPr>
        <p:spPr bwMode="auto">
          <a:xfrm>
            <a:off x="789781" y="1297067"/>
            <a:ext cx="4896544" cy="1736646"/>
          </a:xfrm>
          <a:prstGeom prst="wedgeRoundRectCallout">
            <a:avLst>
              <a:gd name="adj1" fmla="val -50567"/>
              <a:gd name="adj2" fmla="val 149537"/>
              <a:gd name="adj3" fmla="val 16667"/>
            </a:avLst>
          </a:prstGeom>
          <a:solidFill>
            <a:srgbClr val="0CFCF1"/>
          </a:solidFill>
          <a:ln>
            <a:noFill/>
          </a:ln>
        </p:spPr>
        <p:txBody>
          <a:bodyPr anchor="ctr">
            <a:spAutoFit/>
          </a:bodyPr>
          <a:lstStyle/>
          <a:p>
            <a:pPr>
              <a:defRPr/>
            </a:pPr>
            <a:r>
              <a:rPr lang="ja-JP" altLang="en-US" sz="3200" dirty="0" err="1">
                <a:latin typeface="メイリオ" panose="020B0604030504040204" pitchFamily="50" charset="-128"/>
                <a:ea typeface="メイリオ" panose="020B0604030504040204" pitchFamily="50" charset="-128"/>
              </a:rPr>
              <a:t>いっつも</a:t>
            </a:r>
            <a:r>
              <a:rPr lang="ja-JP" altLang="en-US" sz="3200" dirty="0">
                <a:latin typeface="メイリオ" panose="020B0604030504040204" pitchFamily="50" charset="-128"/>
                <a:ea typeface="メイリオ" panose="020B0604030504040204" pitchFamily="50" charset="-128"/>
              </a:rPr>
              <a:t>お世話になっちょるけ、ご近所に挨拶しとこうかと思うけど</a:t>
            </a:r>
            <a:endParaRPr lang="ja-JP" altLang="en-US" sz="3200" b="1" dirty="0">
              <a:ln w="18000">
                <a:solidFill>
                  <a:schemeClr val="accent2">
                    <a:satMod val="140000"/>
                  </a:schemeClr>
                </a:solidFill>
                <a:prstDash val="solid"/>
                <a:miter lim="800000"/>
              </a:ln>
              <a:noFill/>
              <a:effectLst>
                <a:glow rad="228600">
                  <a:schemeClr val="accent2">
                    <a:satMod val="175000"/>
                    <a:alpha val="40000"/>
                  </a:schemeClr>
                </a:glow>
                <a:outerShdw blurRad="25500" dist="23000" dir="7020000" algn="tl">
                  <a:srgbClr val="000000">
                    <a:alpha val="50000"/>
                  </a:srgbClr>
                </a:outerShdw>
              </a:effectLst>
              <a:latin typeface="メイリオ" panose="020B0604030504040204" pitchFamily="50" charset="-128"/>
              <a:ea typeface="メイリオ" panose="020B0604030504040204" pitchFamily="50" charset="-128"/>
            </a:endParaRPr>
          </a:p>
        </p:txBody>
      </p:sp>
      <p:sp>
        <p:nvSpPr>
          <p:cNvPr id="11" name="角丸四角形吹き出し 10">
            <a:extLst>
              <a:ext uri="{FF2B5EF4-FFF2-40B4-BE49-F238E27FC236}">
                <a16:creationId xmlns="" xmlns:a16="http://schemas.microsoft.com/office/drawing/2014/main" id="{D4EC2C7D-F9B9-4C29-8538-5E238C138C96}"/>
              </a:ext>
            </a:extLst>
          </p:cNvPr>
          <p:cNvSpPr/>
          <p:nvPr/>
        </p:nvSpPr>
        <p:spPr bwMode="auto">
          <a:xfrm>
            <a:off x="2843808" y="3335575"/>
            <a:ext cx="4896544" cy="1191816"/>
          </a:xfrm>
          <a:prstGeom prst="wedgeRoundRectCallout">
            <a:avLst>
              <a:gd name="adj1" fmla="val 45064"/>
              <a:gd name="adj2" fmla="val 67400"/>
              <a:gd name="adj3" fmla="val 16667"/>
            </a:avLst>
          </a:prstGeom>
          <a:solidFill>
            <a:srgbClr val="FFFF00"/>
          </a:solidFill>
          <a:ln>
            <a:noFill/>
          </a:ln>
        </p:spPr>
        <p:txBody>
          <a:bodyPr anchor="ctr">
            <a:spAutoFit/>
          </a:bodyPr>
          <a:lstStyle/>
          <a:p>
            <a:pPr>
              <a:defRPr/>
            </a:pPr>
            <a:r>
              <a:rPr lang="ja-JP" altLang="en-US" sz="3200" dirty="0" err="1">
                <a:latin typeface="メイリオ" panose="020B0604030504040204" pitchFamily="50" charset="-128"/>
                <a:ea typeface="メイリオ" panose="020B0604030504040204" pitchFamily="50" charset="-128"/>
              </a:rPr>
              <a:t>あげな</a:t>
            </a:r>
            <a:r>
              <a:rPr lang="ja-JP" altLang="en-US" sz="3200" dirty="0">
                <a:latin typeface="メイリオ" panose="020B0604030504040204" pitchFamily="50" charset="-128"/>
                <a:ea typeface="メイリオ" panose="020B0604030504040204" pitchFamily="50" charset="-128"/>
              </a:rPr>
              <a:t>もんに挨拶せんでいー（怒）</a:t>
            </a:r>
            <a:endParaRPr lang="ja-JP" altLang="en-US" sz="3200" b="1" dirty="0">
              <a:ln w="18000">
                <a:solidFill>
                  <a:schemeClr val="accent2">
                    <a:satMod val="140000"/>
                  </a:schemeClr>
                </a:solidFill>
                <a:prstDash val="solid"/>
                <a:miter lim="800000"/>
              </a:ln>
              <a:noFill/>
              <a:effectLst>
                <a:glow rad="228600">
                  <a:schemeClr val="accent2">
                    <a:satMod val="175000"/>
                    <a:alpha val="40000"/>
                  </a:schemeClr>
                </a:glow>
                <a:outerShdw blurRad="25500" dist="23000" dir="7020000" algn="tl">
                  <a:srgbClr val="000000">
                    <a:alpha val="50000"/>
                  </a:srgbClr>
                </a:outerShdw>
              </a:effectLst>
              <a:latin typeface="メイリオ" panose="020B0604030504040204" pitchFamily="50" charset="-128"/>
              <a:ea typeface="メイリオ" panose="020B0604030504040204" pitchFamily="50" charset="-128"/>
            </a:endParaRPr>
          </a:p>
        </p:txBody>
      </p:sp>
      <p:grpSp>
        <p:nvGrpSpPr>
          <p:cNvPr id="4" name="グループ化 3"/>
          <p:cNvGrpSpPr/>
          <p:nvPr/>
        </p:nvGrpSpPr>
        <p:grpSpPr>
          <a:xfrm>
            <a:off x="1763688" y="4826117"/>
            <a:ext cx="5379033" cy="1553469"/>
            <a:chOff x="1763688" y="4826117"/>
            <a:chExt cx="5379033" cy="1553469"/>
          </a:xfrm>
        </p:grpSpPr>
        <p:sp>
          <p:nvSpPr>
            <p:cNvPr id="2" name="雲形吹き出し 1"/>
            <p:cNvSpPr/>
            <p:nvPr/>
          </p:nvSpPr>
          <p:spPr bwMode="auto">
            <a:xfrm>
              <a:off x="1763688" y="4826117"/>
              <a:ext cx="5379033" cy="1553469"/>
            </a:xfrm>
            <a:prstGeom prst="cloudCallout">
              <a:avLst>
                <a:gd name="adj1" fmla="val -62369"/>
                <a:gd name="adj2" fmla="val -2325"/>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6200000" scaled="1"/>
              <a:tileRect/>
            </a:gradFill>
            <a:ln>
              <a:noFill/>
            </a:ln>
          </p:spPr>
          <p:txBody>
            <a:bodyPr wrap="square" rtlCol="0" anchor="ctr">
              <a:spAutoFit/>
            </a:bodyPr>
            <a:lstStyle/>
            <a:p>
              <a:pPr algn="ctr"/>
              <a:endParaRPr kumimoji="1" lang="ja-JP" altLang="en-US" sz="4800" b="1" dirty="0">
                <a:ln w="18000">
                  <a:solidFill>
                    <a:schemeClr val="accent2">
                      <a:satMod val="140000"/>
                    </a:schemeClr>
                  </a:solidFill>
                  <a:prstDash val="solid"/>
                  <a:miter lim="800000"/>
                </a:ln>
                <a:noFill/>
                <a:effectLst>
                  <a:glow rad="228600">
                    <a:schemeClr val="accent2">
                      <a:satMod val="175000"/>
                      <a:alpha val="40000"/>
                    </a:schemeClr>
                  </a:glow>
                  <a:outerShdw blurRad="25500" dist="23000" dir="7020000" algn="tl">
                    <a:srgbClr val="000000">
                      <a:alpha val="50000"/>
                    </a:srgbClr>
                  </a:outerShdw>
                </a:effectLst>
                <a:latin typeface="HGP創英角ﾎﾟｯﾌﾟ体" pitchFamily="50" charset="-128"/>
                <a:ea typeface="HGP創英角ﾎﾟｯﾌﾟ体" pitchFamily="50" charset="-128"/>
              </a:endParaRPr>
            </a:p>
          </p:txBody>
        </p:sp>
        <p:sp>
          <p:nvSpPr>
            <p:cNvPr id="3" name="テキスト ボックス 2"/>
            <p:cNvSpPr txBox="1"/>
            <p:nvPr/>
          </p:nvSpPr>
          <p:spPr>
            <a:xfrm>
              <a:off x="2565507" y="5125797"/>
              <a:ext cx="3775393" cy="954107"/>
            </a:xfrm>
            <a:prstGeom prst="rect">
              <a:avLst/>
            </a:prstGeom>
            <a:noFill/>
          </p:spPr>
          <p:txBody>
            <a:bodyPr wrap="none" rtlCol="0">
              <a:spAutoFit/>
            </a:bodyPr>
            <a:lstStyle/>
            <a:p>
              <a:r>
                <a:rPr lang="ja-JP" altLang="en-US" sz="2800" b="1" dirty="0">
                  <a:latin typeface="メイリオ" panose="020B0604030504040204" pitchFamily="50" charset="-128"/>
                  <a:ea typeface="メイリオ" panose="020B0604030504040204" pitchFamily="50" charset="-128"/>
                </a:rPr>
                <a:t>酒飲み友達だったのに</a:t>
              </a:r>
              <a:endParaRPr lang="en-US" altLang="ja-JP" sz="2800" b="1" dirty="0">
                <a:latin typeface="メイリオ" panose="020B0604030504040204" pitchFamily="50" charset="-128"/>
                <a:ea typeface="メイリオ" panose="020B0604030504040204" pitchFamily="50" charset="-128"/>
              </a:endParaRPr>
            </a:p>
            <a:p>
              <a:r>
                <a:rPr lang="ja-JP" altLang="en-US" sz="2800" b="1" dirty="0">
                  <a:latin typeface="メイリオ" panose="020B0604030504040204" pitchFamily="50" charset="-128"/>
                  <a:ea typeface="メイリオ" panose="020B0604030504040204" pitchFamily="50" charset="-128"/>
                </a:rPr>
                <a:t>どうしたんだろう？</a:t>
              </a:r>
              <a:endParaRPr lang="en-US" altLang="ja-JP" sz="2800" b="1" dirty="0">
                <a:latin typeface="メイリオ" panose="020B0604030504040204" pitchFamily="50" charset="-128"/>
                <a:ea typeface="メイリオ" panose="020B0604030504040204" pitchFamily="50" charset="-128"/>
              </a:endParaRPr>
            </a:p>
          </p:txBody>
        </p:sp>
      </p:grpSp>
    </p:spTree>
    <p:extLst>
      <p:ext uri="{BB962C8B-B14F-4D97-AF65-F5344CB8AC3E}">
        <p14:creationId xmlns:p14="http://schemas.microsoft.com/office/powerpoint/2010/main" val="113459080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2">
            <a:extLst>
              <a:ext uri="{FF2B5EF4-FFF2-40B4-BE49-F238E27FC236}">
                <a16:creationId xmlns="" xmlns:a16="http://schemas.microsoft.com/office/drawing/2014/main" id="{49FBAB05-C6B4-4237-8CF9-A8628CEB3C36}"/>
              </a:ext>
            </a:extLst>
          </p:cNvPr>
          <p:cNvSpPr txBox="1">
            <a:spLocks noChangeArrowheads="1"/>
          </p:cNvSpPr>
          <p:nvPr/>
        </p:nvSpPr>
        <p:spPr bwMode="auto">
          <a:xfrm>
            <a:off x="-20638" y="-15875"/>
            <a:ext cx="9164638" cy="1141413"/>
          </a:xfrm>
          <a:prstGeom prst="rect">
            <a:avLst/>
          </a:prstGeom>
          <a:solidFill>
            <a:srgbClr val="7030A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396" tIns="0" rIns="91396" bIns="0"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1363" indent="-284163">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1413" indent="-227013">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598613" indent="-2270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5813" indent="-2270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30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02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74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46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a:spcBef>
                <a:spcPct val="0"/>
              </a:spcBef>
              <a:buFontTx/>
              <a:buNone/>
            </a:pPr>
            <a:r>
              <a:rPr lang="en-US" altLang="ja-JP" sz="2400" b="1">
                <a:solidFill>
                  <a:srgbClr val="FFFFFF"/>
                </a:solidFill>
                <a:latin typeface="メイリオ" panose="020B0604030504040204" pitchFamily="50" charset="-128"/>
                <a:ea typeface="メイリオ" panose="020B0604030504040204" pitchFamily="50" charset="-128"/>
              </a:rPr>
              <a:t>Lecture 1</a:t>
            </a:r>
          </a:p>
          <a:p>
            <a:pPr algn="ctr">
              <a:spcBef>
                <a:spcPct val="0"/>
              </a:spcBef>
              <a:buFontTx/>
              <a:buNone/>
            </a:pPr>
            <a:r>
              <a:rPr lang="ja-JP" altLang="en-US" sz="3600" b="1">
                <a:solidFill>
                  <a:srgbClr val="FFFFFF"/>
                </a:solidFill>
                <a:latin typeface="メイリオ" panose="020B0604030504040204" pitchFamily="50" charset="-128"/>
                <a:ea typeface="メイリオ" panose="020B0604030504040204" pitchFamily="50" charset="-128"/>
              </a:rPr>
              <a:t>③電話によるチェックのこつ</a:t>
            </a:r>
          </a:p>
        </p:txBody>
      </p:sp>
      <p:sp>
        <p:nvSpPr>
          <p:cNvPr id="86019" name="Rectangle 2">
            <a:extLst>
              <a:ext uri="{FF2B5EF4-FFF2-40B4-BE49-F238E27FC236}">
                <a16:creationId xmlns="" xmlns:a16="http://schemas.microsoft.com/office/drawing/2014/main" id="{CA6762A1-EF78-4679-8FE7-C5FD1567F281}"/>
              </a:ext>
            </a:extLst>
          </p:cNvPr>
          <p:cNvSpPr txBox="1">
            <a:spLocks noChangeArrowheads="1"/>
          </p:cNvSpPr>
          <p:nvPr/>
        </p:nvSpPr>
        <p:spPr bwMode="auto">
          <a:xfrm>
            <a:off x="-17463" y="6565900"/>
            <a:ext cx="9164638" cy="292100"/>
          </a:xfrm>
          <a:prstGeom prst="rect">
            <a:avLst/>
          </a:prstGeom>
          <a:solidFill>
            <a:srgbClr val="7030A0">
              <a:alpha val="34117"/>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396" tIns="45700" rIns="91396" bIns="45700"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1363" indent="-284163">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1413" indent="-227013">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598613" indent="-2270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5813" indent="-2270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30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02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74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46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a:lnSpc>
                <a:spcPct val="150000"/>
              </a:lnSpc>
              <a:spcBef>
                <a:spcPct val="0"/>
              </a:spcBef>
              <a:buFontTx/>
              <a:buNone/>
            </a:pPr>
            <a:r>
              <a:rPr lang="ja-JP" altLang="en-US" sz="1200">
                <a:solidFill>
                  <a:srgbClr val="FFFFFF"/>
                </a:solidFill>
                <a:latin typeface="メイリオ" panose="020B0604030504040204" pitchFamily="50" charset="-128"/>
                <a:ea typeface="メイリオ" panose="020B0604030504040204" pitchFamily="50" charset="-128"/>
              </a:rPr>
              <a:t>遠　距　離　介　護　支　援　セ　ミ　ナ　ー</a:t>
            </a:r>
          </a:p>
        </p:txBody>
      </p:sp>
      <p:pic>
        <p:nvPicPr>
          <p:cNvPr id="86024" name="図 3">
            <a:extLst>
              <a:ext uri="{FF2B5EF4-FFF2-40B4-BE49-F238E27FC236}">
                <a16:creationId xmlns="" xmlns:a16="http://schemas.microsoft.com/office/drawing/2014/main" id="{4F42A3AA-1D46-492C-8E8C-8420557259FB}"/>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04788" y="4941888"/>
            <a:ext cx="1169987" cy="163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図 1">
            <a:extLst>
              <a:ext uri="{FF2B5EF4-FFF2-40B4-BE49-F238E27FC236}">
                <a16:creationId xmlns="" xmlns:a16="http://schemas.microsoft.com/office/drawing/2014/main" id="{CE36AC85-A4A5-47B3-901A-4A30CF2CD5CE}"/>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7380312" y="4509120"/>
            <a:ext cx="1440259" cy="19560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角丸四角形吹き出し 9">
            <a:extLst>
              <a:ext uri="{FF2B5EF4-FFF2-40B4-BE49-F238E27FC236}">
                <a16:creationId xmlns="" xmlns:a16="http://schemas.microsoft.com/office/drawing/2014/main" id="{D4EC2C7D-F9B9-4C29-8538-5E238C138C96}"/>
              </a:ext>
            </a:extLst>
          </p:cNvPr>
          <p:cNvSpPr/>
          <p:nvPr/>
        </p:nvSpPr>
        <p:spPr bwMode="auto">
          <a:xfrm>
            <a:off x="780856" y="1534623"/>
            <a:ext cx="5832648" cy="1191816"/>
          </a:xfrm>
          <a:prstGeom prst="wedgeRoundRectCallout">
            <a:avLst>
              <a:gd name="adj1" fmla="val -47816"/>
              <a:gd name="adj2" fmla="val 227702"/>
              <a:gd name="adj3" fmla="val 16667"/>
            </a:avLst>
          </a:prstGeom>
          <a:solidFill>
            <a:srgbClr val="0CFCF1"/>
          </a:solidFill>
          <a:ln>
            <a:noFill/>
          </a:ln>
        </p:spPr>
        <p:txBody>
          <a:bodyPr wrap="square" anchor="ctr">
            <a:spAutoFit/>
          </a:bodyPr>
          <a:lstStyle/>
          <a:p>
            <a:pPr>
              <a:defRPr/>
            </a:pPr>
            <a:r>
              <a:rPr lang="ja-JP" altLang="en-US" sz="3200" dirty="0">
                <a:latin typeface="メイリオ" panose="020B0604030504040204" pitchFamily="50" charset="-128"/>
                <a:ea typeface="メイリオ" panose="020B0604030504040204" pitchFamily="50" charset="-128"/>
              </a:rPr>
              <a:t>うちの子（爺ちゃんの孫）が宿題しないんだよ・・・</a:t>
            </a:r>
            <a:endParaRPr lang="ja-JP" altLang="en-US" sz="3200" b="1" dirty="0">
              <a:ln w="18000">
                <a:solidFill>
                  <a:schemeClr val="accent2">
                    <a:satMod val="140000"/>
                  </a:schemeClr>
                </a:solidFill>
                <a:prstDash val="solid"/>
                <a:miter lim="800000"/>
              </a:ln>
              <a:noFill/>
              <a:effectLst>
                <a:glow rad="228600">
                  <a:schemeClr val="accent2">
                    <a:satMod val="175000"/>
                    <a:alpha val="40000"/>
                  </a:schemeClr>
                </a:glow>
                <a:outerShdw blurRad="25500" dist="23000" dir="7020000" algn="tl">
                  <a:srgbClr val="000000">
                    <a:alpha val="50000"/>
                  </a:srgbClr>
                </a:outerShdw>
              </a:effectLst>
              <a:latin typeface="メイリオ" panose="020B0604030504040204" pitchFamily="50" charset="-128"/>
              <a:ea typeface="メイリオ" panose="020B0604030504040204" pitchFamily="50" charset="-128"/>
            </a:endParaRPr>
          </a:p>
        </p:txBody>
      </p:sp>
      <p:sp>
        <p:nvSpPr>
          <p:cNvPr id="11" name="角丸四角形吹き出し 10">
            <a:extLst>
              <a:ext uri="{FF2B5EF4-FFF2-40B4-BE49-F238E27FC236}">
                <a16:creationId xmlns="" xmlns:a16="http://schemas.microsoft.com/office/drawing/2014/main" id="{D4EC2C7D-F9B9-4C29-8538-5E238C138C96}"/>
              </a:ext>
            </a:extLst>
          </p:cNvPr>
          <p:cNvSpPr/>
          <p:nvPr/>
        </p:nvSpPr>
        <p:spPr bwMode="auto">
          <a:xfrm>
            <a:off x="3347864" y="3047980"/>
            <a:ext cx="5328592" cy="1191816"/>
          </a:xfrm>
          <a:prstGeom prst="wedgeRoundRectCallout">
            <a:avLst>
              <a:gd name="adj1" fmla="val 36246"/>
              <a:gd name="adj2" fmla="val 73521"/>
              <a:gd name="adj3" fmla="val 16667"/>
            </a:avLst>
          </a:prstGeom>
          <a:solidFill>
            <a:srgbClr val="FFFF00"/>
          </a:solidFill>
          <a:ln>
            <a:noFill/>
          </a:ln>
        </p:spPr>
        <p:txBody>
          <a:bodyPr wrap="square" anchor="ctr">
            <a:spAutoFit/>
          </a:bodyPr>
          <a:lstStyle/>
          <a:p>
            <a:pPr>
              <a:defRPr/>
            </a:pPr>
            <a:r>
              <a:rPr lang="ja-JP" altLang="en-US" sz="3200" dirty="0">
                <a:latin typeface="メイリオ" panose="020B0604030504040204" pitchFamily="50" charset="-128"/>
                <a:ea typeface="メイリオ" panose="020B0604030504040204" pitchFamily="50" charset="-128"/>
              </a:rPr>
              <a:t>そげかー・・・</a:t>
            </a:r>
            <a:endParaRPr lang="en-US" altLang="ja-JP" sz="3200" dirty="0">
              <a:latin typeface="メイリオ" panose="020B0604030504040204" pitchFamily="50" charset="-128"/>
              <a:ea typeface="メイリオ" panose="020B0604030504040204" pitchFamily="50" charset="-128"/>
            </a:endParaRPr>
          </a:p>
          <a:p>
            <a:pPr>
              <a:defRPr/>
            </a:pPr>
            <a:r>
              <a:rPr lang="ja-JP" altLang="en-US" sz="3200" dirty="0">
                <a:latin typeface="メイリオ" panose="020B0604030504040204" pitchFamily="50" charset="-128"/>
                <a:ea typeface="メイリオ" panose="020B0604030504040204" pitchFamily="50" charset="-128"/>
              </a:rPr>
              <a:t>ところで次いつ帰る</a:t>
            </a:r>
            <a:r>
              <a:rPr lang="ja-JP" altLang="en-US" sz="3200" dirty="0" err="1">
                <a:latin typeface="メイリオ" panose="020B0604030504040204" pitchFamily="50" charset="-128"/>
                <a:ea typeface="メイリオ" panose="020B0604030504040204" pitchFamily="50" charset="-128"/>
              </a:rPr>
              <a:t>だ</a:t>
            </a:r>
            <a:r>
              <a:rPr lang="ja-JP" altLang="en-US" sz="3200" dirty="0">
                <a:latin typeface="メイリオ" panose="020B0604030504040204" pitchFamily="50" charset="-128"/>
                <a:ea typeface="メイリオ" panose="020B0604030504040204" pitchFamily="50" charset="-128"/>
              </a:rPr>
              <a:t>～？</a:t>
            </a:r>
            <a:endParaRPr lang="ja-JP" altLang="en-US" sz="3200" b="1" dirty="0">
              <a:ln w="18000">
                <a:solidFill>
                  <a:schemeClr val="accent2">
                    <a:satMod val="140000"/>
                  </a:schemeClr>
                </a:solidFill>
                <a:prstDash val="solid"/>
                <a:miter lim="800000"/>
              </a:ln>
              <a:noFill/>
              <a:effectLst>
                <a:glow rad="228600">
                  <a:schemeClr val="accent2">
                    <a:satMod val="175000"/>
                    <a:alpha val="40000"/>
                  </a:schemeClr>
                </a:glow>
                <a:outerShdw blurRad="25500" dist="23000" dir="7020000" algn="tl">
                  <a:srgbClr val="000000">
                    <a:alpha val="50000"/>
                  </a:srgbClr>
                </a:outerShdw>
              </a:effectLst>
              <a:latin typeface="メイリオ" panose="020B0604030504040204" pitchFamily="50" charset="-128"/>
              <a:ea typeface="メイリオ" panose="020B0604030504040204" pitchFamily="50" charset="-128"/>
            </a:endParaRPr>
          </a:p>
        </p:txBody>
      </p:sp>
      <p:grpSp>
        <p:nvGrpSpPr>
          <p:cNvPr id="5" name="グループ化 4"/>
          <p:cNvGrpSpPr/>
          <p:nvPr/>
        </p:nvGrpSpPr>
        <p:grpSpPr>
          <a:xfrm>
            <a:off x="1835696" y="4725144"/>
            <a:ext cx="5040560" cy="1582747"/>
            <a:chOff x="1835696" y="4725144"/>
            <a:chExt cx="5040560" cy="1582747"/>
          </a:xfrm>
        </p:grpSpPr>
        <p:sp>
          <p:nvSpPr>
            <p:cNvPr id="4" name="雲形吹き出し 3"/>
            <p:cNvSpPr/>
            <p:nvPr/>
          </p:nvSpPr>
          <p:spPr bwMode="auto">
            <a:xfrm>
              <a:off x="1835696" y="4725144"/>
              <a:ext cx="5040560" cy="1582747"/>
            </a:xfrm>
            <a:prstGeom prst="cloudCallout">
              <a:avLst>
                <a:gd name="adj1" fmla="val -61187"/>
                <a:gd name="adj2" fmla="val -11780"/>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6200000" scaled="1"/>
              <a:tileRect/>
            </a:gradFill>
            <a:ln>
              <a:noFill/>
            </a:ln>
          </p:spPr>
          <p:txBody>
            <a:bodyPr wrap="square" rtlCol="0" anchor="ctr">
              <a:spAutoFit/>
            </a:bodyPr>
            <a:lstStyle/>
            <a:p>
              <a:pPr algn="ctr"/>
              <a:endParaRPr kumimoji="1" lang="ja-JP" altLang="en-US" sz="4800" b="1" dirty="0">
                <a:ln w="18000">
                  <a:solidFill>
                    <a:schemeClr val="accent2">
                      <a:satMod val="140000"/>
                    </a:schemeClr>
                  </a:solidFill>
                  <a:prstDash val="solid"/>
                  <a:miter lim="800000"/>
                </a:ln>
                <a:noFill/>
                <a:effectLst>
                  <a:glow rad="228600">
                    <a:schemeClr val="accent2">
                      <a:satMod val="175000"/>
                      <a:alpha val="40000"/>
                    </a:schemeClr>
                  </a:glow>
                  <a:outerShdw blurRad="25500" dist="23000" dir="7020000" algn="tl">
                    <a:srgbClr val="000000">
                      <a:alpha val="50000"/>
                    </a:srgbClr>
                  </a:outerShdw>
                </a:effectLst>
                <a:latin typeface="HGP創英角ﾎﾟｯﾌﾟ体" pitchFamily="50" charset="-128"/>
                <a:ea typeface="HGP創英角ﾎﾟｯﾌﾟ体" pitchFamily="50" charset="-128"/>
              </a:endParaRPr>
            </a:p>
          </p:txBody>
        </p:sp>
        <p:sp>
          <p:nvSpPr>
            <p:cNvPr id="3" name="テキスト ボックス 2"/>
            <p:cNvSpPr txBox="1"/>
            <p:nvPr/>
          </p:nvSpPr>
          <p:spPr>
            <a:xfrm>
              <a:off x="2479039" y="5052543"/>
              <a:ext cx="4134465" cy="954107"/>
            </a:xfrm>
            <a:prstGeom prst="rect">
              <a:avLst/>
            </a:prstGeom>
            <a:noFill/>
          </p:spPr>
          <p:txBody>
            <a:bodyPr wrap="none" rtlCol="0">
              <a:spAutoFit/>
            </a:bodyPr>
            <a:lstStyle/>
            <a:p>
              <a:r>
                <a:rPr kumimoji="1" lang="ja-JP" altLang="en-US" sz="2800" b="1" dirty="0">
                  <a:latin typeface="メイリオ" panose="020B0604030504040204" pitchFamily="50" charset="-128"/>
                  <a:ea typeface="メイリオ" panose="020B0604030504040204" pitchFamily="50" charset="-128"/>
                </a:rPr>
                <a:t>この前は、教育にだいぶ</a:t>
              </a:r>
              <a:endParaRPr kumimoji="1" lang="en-US" altLang="ja-JP" sz="2800" b="1" dirty="0">
                <a:latin typeface="メイリオ" panose="020B0604030504040204" pitchFamily="50" charset="-128"/>
                <a:ea typeface="メイリオ" panose="020B0604030504040204" pitchFamily="50" charset="-128"/>
              </a:endParaRPr>
            </a:p>
            <a:p>
              <a:r>
                <a:rPr kumimoji="1" lang="ja-JP" altLang="en-US" sz="2800" b="1" dirty="0">
                  <a:latin typeface="メイリオ" panose="020B0604030504040204" pitchFamily="50" charset="-128"/>
                  <a:ea typeface="メイリオ" panose="020B0604030504040204" pitchFamily="50" charset="-128"/>
                </a:rPr>
                <a:t>熱心だったのに・・・</a:t>
              </a:r>
            </a:p>
          </p:txBody>
        </p:sp>
      </p:grpSp>
    </p:spTree>
    <p:extLst>
      <p:ext uri="{BB962C8B-B14F-4D97-AF65-F5344CB8AC3E}">
        <p14:creationId xmlns:p14="http://schemas.microsoft.com/office/powerpoint/2010/main" val="42148272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a:extLst>
              <a:ext uri="{FF2B5EF4-FFF2-40B4-BE49-F238E27FC236}">
                <a16:creationId xmlns="" xmlns:a16="http://schemas.microsoft.com/office/drawing/2014/main" id="{4410EF93-3E3D-44B9-A44F-AEB51F2C2AB0}"/>
              </a:ext>
            </a:extLst>
          </p:cNvPr>
          <p:cNvSpPr>
            <a:spLocks noGrp="1" noChangeArrowheads="1"/>
          </p:cNvSpPr>
          <p:nvPr>
            <p:ph type="title"/>
          </p:nvPr>
        </p:nvSpPr>
        <p:spPr>
          <a:xfrm>
            <a:off x="-20638" y="-15875"/>
            <a:ext cx="9164638" cy="717550"/>
          </a:xfrm>
          <a:solidFill>
            <a:srgbClr val="7030A0"/>
          </a:solidFill>
        </p:spPr>
        <p:txBody>
          <a:bodyPr rtlCol="0">
            <a:normAutofit fontScale="90000"/>
          </a:bodyPr>
          <a:lstStyle/>
          <a:p>
            <a:pPr algn="ctr" eaLnBrk="1" fontAlgn="auto" hangingPunct="1">
              <a:lnSpc>
                <a:spcPct val="150000"/>
              </a:lnSpc>
              <a:spcAft>
                <a:spcPts val="0"/>
              </a:spcAft>
              <a:defRPr/>
            </a:pPr>
            <a:r>
              <a:rPr lang="ja-JP" altLang="en-US" sz="4000" b="1" dirty="0">
                <a:solidFill>
                  <a:schemeClr val="bg1"/>
                </a:solidFill>
                <a:latin typeface="メイリオ" panose="020B0604030504040204" pitchFamily="50" charset="-128"/>
                <a:ea typeface="メイリオ" panose="020B0604030504040204" pitchFamily="50" charset="-128"/>
              </a:rPr>
              <a:t>遠距離介護支援セミナー</a:t>
            </a:r>
          </a:p>
        </p:txBody>
      </p:sp>
      <p:sp>
        <p:nvSpPr>
          <p:cNvPr id="29700" name="Rectangle 2">
            <a:extLst>
              <a:ext uri="{FF2B5EF4-FFF2-40B4-BE49-F238E27FC236}">
                <a16:creationId xmlns="" xmlns:a16="http://schemas.microsoft.com/office/drawing/2014/main" id="{34A58CE3-1C06-42A8-9575-BA0B5B5FE495}"/>
              </a:ext>
            </a:extLst>
          </p:cNvPr>
          <p:cNvSpPr txBox="1">
            <a:spLocks noChangeArrowheads="1"/>
          </p:cNvSpPr>
          <p:nvPr/>
        </p:nvSpPr>
        <p:spPr bwMode="auto">
          <a:xfrm>
            <a:off x="395288" y="981075"/>
            <a:ext cx="8589962" cy="4464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396" tIns="45700" rIns="91396" bIns="45700" anchor="ctr"/>
          <a:lstStyle>
            <a:lvl1pPr>
              <a:lnSpc>
                <a:spcPct val="90000"/>
              </a:lnSpc>
              <a:spcBef>
                <a:spcPts val="1000"/>
              </a:spcBef>
              <a:buFont typeface="Arial" panose="020B0604020202020204" pitchFamily="34" charset="0"/>
              <a:buChar char="•"/>
              <a:defRPr kumimoji="1" sz="2800">
                <a:solidFill>
                  <a:schemeClr val="tx1"/>
                </a:solidFill>
                <a:latin typeface="Calibri" panose="020F0502020204030204" pitchFamily="34" charset="0"/>
                <a:ea typeface="游ゴシック" panose="020B0400000000000000" pitchFamily="50" charset="-128"/>
              </a:defRPr>
            </a:lvl1pPr>
            <a:lvl2pPr marL="741363" indent="-284163">
              <a:lnSpc>
                <a:spcPct val="90000"/>
              </a:lnSpc>
              <a:spcBef>
                <a:spcPts val="500"/>
              </a:spcBef>
              <a:buFont typeface="Arial" panose="020B0604020202020204" pitchFamily="34" charset="0"/>
              <a:buChar char="•"/>
              <a:defRPr kumimoji="1" sz="2400">
                <a:solidFill>
                  <a:schemeClr val="tx1"/>
                </a:solidFill>
                <a:latin typeface="Calibri" panose="020F0502020204030204" pitchFamily="34" charset="0"/>
                <a:ea typeface="游ゴシック" panose="020B0400000000000000" pitchFamily="50" charset="-128"/>
              </a:defRPr>
            </a:lvl2pPr>
            <a:lvl3pPr marL="1141413" indent="-227013">
              <a:lnSpc>
                <a:spcPct val="90000"/>
              </a:lnSpc>
              <a:spcBef>
                <a:spcPts val="500"/>
              </a:spcBef>
              <a:buFont typeface="Arial" panose="020B0604020202020204" pitchFamily="34" charset="0"/>
              <a:buChar char="•"/>
              <a:defRPr kumimoji="1" sz="2000">
                <a:solidFill>
                  <a:schemeClr val="tx1"/>
                </a:solidFill>
                <a:latin typeface="Calibri" panose="020F0502020204030204" pitchFamily="34" charset="0"/>
                <a:ea typeface="游ゴシック" panose="020B0400000000000000" pitchFamily="50" charset="-128"/>
              </a:defRPr>
            </a:lvl3pPr>
            <a:lvl4pPr marL="1598613" indent="-227013">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ea typeface="游ゴシック" panose="020B0400000000000000" pitchFamily="50" charset="-128"/>
              </a:defRPr>
            </a:lvl4pPr>
            <a:lvl5pPr marL="2055813" indent="-227013">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ea typeface="游ゴシック" panose="020B0400000000000000" pitchFamily="50" charset="-128"/>
              </a:defRPr>
            </a:lvl5pPr>
            <a:lvl6pPr marL="2513013" indent="-227013"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游ゴシック" panose="020B0400000000000000" pitchFamily="50" charset="-128"/>
              </a:defRPr>
            </a:lvl6pPr>
            <a:lvl7pPr marL="2970213" indent="-227013"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游ゴシック" panose="020B0400000000000000" pitchFamily="50" charset="-128"/>
              </a:defRPr>
            </a:lvl7pPr>
            <a:lvl8pPr marL="3427413" indent="-227013"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游ゴシック" panose="020B0400000000000000" pitchFamily="50" charset="-128"/>
              </a:defRPr>
            </a:lvl8pPr>
            <a:lvl9pPr marL="3884613" indent="-227013"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游ゴシック" panose="020B0400000000000000" pitchFamily="50" charset="-128"/>
              </a:defRPr>
            </a:lvl9pPr>
          </a:lstStyle>
          <a:p>
            <a:pPr>
              <a:lnSpc>
                <a:spcPct val="100000"/>
              </a:lnSpc>
              <a:spcBef>
                <a:spcPct val="0"/>
              </a:spcBef>
              <a:buFont typeface="Arial" panose="020B0604020202020204" pitchFamily="34" charset="0"/>
              <a:buNone/>
            </a:pPr>
            <a:r>
              <a:rPr lang="ja-JP" altLang="en-US" sz="4000" dirty="0">
                <a:solidFill>
                  <a:srgbClr val="000000"/>
                </a:solidFill>
                <a:latin typeface="メイリオ" panose="020B0604030504040204" pitchFamily="50" charset="-128"/>
                <a:ea typeface="メイリオ" panose="020B0604030504040204" pitchFamily="50" charset="-128"/>
              </a:rPr>
              <a:t>親は結構したたかに地域内で振る舞うことができ、子は安心してそれまでの生活を続けられます。</a:t>
            </a:r>
          </a:p>
          <a:p>
            <a:pPr>
              <a:lnSpc>
                <a:spcPct val="100000"/>
              </a:lnSpc>
              <a:spcBef>
                <a:spcPct val="0"/>
              </a:spcBef>
              <a:buFont typeface="Arial" panose="020B0604020202020204" pitchFamily="34" charset="0"/>
              <a:buNone/>
            </a:pPr>
            <a:endParaRPr lang="ja-JP" altLang="en-US" sz="2400" dirty="0">
              <a:solidFill>
                <a:srgbClr val="000000"/>
              </a:solidFill>
              <a:latin typeface="メイリオ" panose="020B0604030504040204" pitchFamily="50" charset="-128"/>
              <a:ea typeface="メイリオ" panose="020B0604030504040204" pitchFamily="50" charset="-128"/>
            </a:endParaRPr>
          </a:p>
          <a:p>
            <a:pPr>
              <a:lnSpc>
                <a:spcPct val="100000"/>
              </a:lnSpc>
              <a:spcBef>
                <a:spcPct val="0"/>
              </a:spcBef>
              <a:buFont typeface="Arial" panose="020B0604020202020204" pitchFamily="34" charset="0"/>
              <a:buNone/>
            </a:pPr>
            <a:r>
              <a:rPr lang="ja-JP" altLang="en-US" sz="4000" dirty="0">
                <a:solidFill>
                  <a:srgbClr val="000000"/>
                </a:solidFill>
                <a:latin typeface="メイリオ" panose="020B0604030504040204" pitchFamily="50" charset="-128"/>
                <a:ea typeface="メイリオ" panose="020B0604030504040204" pitchFamily="50" charset="-128"/>
              </a:rPr>
              <a:t>ところが何かの拍子に親の老いを感じた時、知らされた時、子は動揺し混乱します。</a:t>
            </a:r>
          </a:p>
        </p:txBody>
      </p:sp>
      <p:pic>
        <p:nvPicPr>
          <p:cNvPr id="34820" name="図 1">
            <a:extLst>
              <a:ext uri="{FF2B5EF4-FFF2-40B4-BE49-F238E27FC236}">
                <a16:creationId xmlns="" xmlns:a16="http://schemas.microsoft.com/office/drawing/2014/main" id="{99752B69-CEE9-4F05-A565-3B976A52A8A5}"/>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5940425" y="4700588"/>
            <a:ext cx="3203575" cy="20304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2">
            <a:extLst>
              <a:ext uri="{FF2B5EF4-FFF2-40B4-BE49-F238E27FC236}">
                <a16:creationId xmlns="" xmlns:a16="http://schemas.microsoft.com/office/drawing/2014/main" id="{6B0DBB35-55C8-4D62-8226-F64E0D06D95C}"/>
              </a:ext>
            </a:extLst>
          </p:cNvPr>
          <p:cNvSpPr txBox="1">
            <a:spLocks noChangeArrowheads="1"/>
          </p:cNvSpPr>
          <p:nvPr/>
        </p:nvSpPr>
        <p:spPr bwMode="auto">
          <a:xfrm>
            <a:off x="-20638" y="-15875"/>
            <a:ext cx="9164638" cy="1141413"/>
          </a:xfrm>
          <a:prstGeom prst="rect">
            <a:avLst/>
          </a:prstGeom>
          <a:solidFill>
            <a:srgbClr val="7030A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396" tIns="0" rIns="91396" bIns="0"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1363" indent="-284163">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1413" indent="-227013">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598613" indent="-2270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5813" indent="-2270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30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02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74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46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a:spcBef>
                <a:spcPct val="0"/>
              </a:spcBef>
              <a:buFontTx/>
              <a:buNone/>
            </a:pPr>
            <a:r>
              <a:rPr lang="en-US" altLang="ja-JP" sz="2400" b="1">
                <a:solidFill>
                  <a:schemeClr val="bg1"/>
                </a:solidFill>
                <a:latin typeface="メイリオ" panose="020B0604030504040204" pitchFamily="50" charset="-128"/>
                <a:ea typeface="メイリオ" panose="020B0604030504040204" pitchFamily="50" charset="-128"/>
              </a:rPr>
              <a:t>Lecture 1</a:t>
            </a:r>
          </a:p>
          <a:p>
            <a:pPr algn="ctr">
              <a:spcBef>
                <a:spcPct val="0"/>
              </a:spcBef>
              <a:buFontTx/>
              <a:buNone/>
            </a:pPr>
            <a:r>
              <a:rPr lang="ja-JP" altLang="en-US" sz="4000" b="1">
                <a:solidFill>
                  <a:schemeClr val="bg1"/>
                </a:solidFill>
                <a:latin typeface="メイリオ" panose="020B0604030504040204" pitchFamily="50" charset="-128"/>
                <a:ea typeface="メイリオ" panose="020B0604030504040204" pitchFamily="50" charset="-128"/>
              </a:rPr>
              <a:t>高齢者の身体・心・社会性の変化</a:t>
            </a:r>
          </a:p>
        </p:txBody>
      </p:sp>
      <p:sp>
        <p:nvSpPr>
          <p:cNvPr id="90115" name="Rectangle 2">
            <a:extLst>
              <a:ext uri="{FF2B5EF4-FFF2-40B4-BE49-F238E27FC236}">
                <a16:creationId xmlns="" xmlns:a16="http://schemas.microsoft.com/office/drawing/2014/main" id="{9C311E21-7DAF-40C0-AC29-F4E8CDF9E923}"/>
              </a:ext>
            </a:extLst>
          </p:cNvPr>
          <p:cNvSpPr txBox="1">
            <a:spLocks noChangeArrowheads="1"/>
          </p:cNvSpPr>
          <p:nvPr/>
        </p:nvSpPr>
        <p:spPr bwMode="auto">
          <a:xfrm>
            <a:off x="-14288" y="6562725"/>
            <a:ext cx="9164638" cy="292100"/>
          </a:xfrm>
          <a:prstGeom prst="rect">
            <a:avLst/>
          </a:prstGeom>
          <a:solidFill>
            <a:srgbClr val="7030A0">
              <a:alpha val="34117"/>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396" tIns="45700" rIns="91396" bIns="45700"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1363" indent="-284163">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1413" indent="-227013">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598613" indent="-2270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5813" indent="-2270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30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02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74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46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a:lnSpc>
                <a:spcPct val="150000"/>
              </a:lnSpc>
              <a:spcBef>
                <a:spcPct val="0"/>
              </a:spcBef>
              <a:buFontTx/>
              <a:buNone/>
            </a:pPr>
            <a:r>
              <a:rPr lang="ja-JP" altLang="en-US" sz="1200">
                <a:solidFill>
                  <a:schemeClr val="bg1"/>
                </a:solidFill>
                <a:latin typeface="メイリオ" panose="020B0604030504040204" pitchFamily="50" charset="-128"/>
                <a:ea typeface="メイリオ" panose="020B0604030504040204" pitchFamily="50" charset="-128"/>
              </a:rPr>
              <a:t>遠　距　離　介　護　支　援　セ　ミ　ナ　ー</a:t>
            </a:r>
          </a:p>
        </p:txBody>
      </p:sp>
      <p:sp>
        <p:nvSpPr>
          <p:cNvPr id="90116" name="タイトル 1">
            <a:extLst>
              <a:ext uri="{FF2B5EF4-FFF2-40B4-BE49-F238E27FC236}">
                <a16:creationId xmlns="" xmlns:a16="http://schemas.microsoft.com/office/drawing/2014/main" id="{37CBED1C-CA10-4A8F-A84F-6FBEFE702296}"/>
              </a:ext>
            </a:extLst>
          </p:cNvPr>
          <p:cNvSpPr txBox="1">
            <a:spLocks/>
          </p:cNvSpPr>
          <p:nvPr/>
        </p:nvSpPr>
        <p:spPr bwMode="auto">
          <a:xfrm>
            <a:off x="323850" y="1268413"/>
            <a:ext cx="8569325" cy="1584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396" tIns="45700" rIns="91396" bIns="45700"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1363" indent="-284163">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1413" indent="-227013">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598613" indent="-2270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5813" indent="-2270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30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02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74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46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a:lnSpc>
                <a:spcPct val="150000"/>
              </a:lnSpc>
              <a:spcBef>
                <a:spcPct val="0"/>
              </a:spcBef>
              <a:buFontTx/>
              <a:buNone/>
            </a:pPr>
            <a:r>
              <a:rPr lang="ja-JP" altLang="en-US" sz="4800">
                <a:latin typeface="メイリオ" panose="020B0604030504040204" pitchFamily="50" charset="-128"/>
                <a:ea typeface="メイリオ" panose="020B0604030504040204" pitchFamily="50" charset="-128"/>
              </a:rPr>
              <a:t>離れて暮らす親が年老いた時</a:t>
            </a:r>
          </a:p>
        </p:txBody>
      </p:sp>
      <p:sp>
        <p:nvSpPr>
          <p:cNvPr id="52229" name="タイトル 1">
            <a:extLst>
              <a:ext uri="{FF2B5EF4-FFF2-40B4-BE49-F238E27FC236}">
                <a16:creationId xmlns="" xmlns:a16="http://schemas.microsoft.com/office/drawing/2014/main" id="{436D9AA6-A00C-4443-AB63-296B4D45BB80}"/>
              </a:ext>
            </a:extLst>
          </p:cNvPr>
          <p:cNvSpPr txBox="1">
            <a:spLocks/>
          </p:cNvSpPr>
          <p:nvPr/>
        </p:nvSpPr>
        <p:spPr bwMode="auto">
          <a:xfrm>
            <a:off x="539750" y="2927350"/>
            <a:ext cx="8512175" cy="3381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396" tIns="45700" rIns="91396" bIns="45700"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1363" indent="-284163">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1413" indent="-227013">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598613" indent="-2270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5813" indent="-2270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30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02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74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46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nSpc>
                <a:spcPct val="150000"/>
              </a:lnSpc>
              <a:spcBef>
                <a:spcPct val="0"/>
              </a:spcBef>
              <a:buFontTx/>
              <a:buNone/>
              <a:defRPr/>
            </a:pPr>
            <a:endParaRPr lang="en-US" altLang="ja-JP" sz="3600" dirty="0">
              <a:latin typeface="メイリオ" panose="020B0604030504040204" pitchFamily="50" charset="-128"/>
              <a:ea typeface="メイリオ" panose="020B0604030504040204" pitchFamily="50" charset="-128"/>
            </a:endParaRPr>
          </a:p>
          <a:p>
            <a:pPr>
              <a:lnSpc>
                <a:spcPct val="150000"/>
              </a:lnSpc>
              <a:spcBef>
                <a:spcPct val="0"/>
              </a:spcBef>
              <a:buFontTx/>
              <a:buNone/>
              <a:defRPr/>
            </a:pPr>
            <a:r>
              <a:rPr lang="ja-JP" altLang="en-US" sz="3600" dirty="0">
                <a:solidFill>
                  <a:schemeClr val="bg1">
                    <a:lumMod val="95000"/>
                  </a:schemeClr>
                </a:solidFill>
                <a:latin typeface="メイリオ" panose="020B0604030504040204" pitchFamily="50" charset="-128"/>
                <a:ea typeface="メイリオ" panose="020B0604030504040204" pitchFamily="50" charset="-128"/>
              </a:rPr>
              <a:t>①日本人の老化について</a:t>
            </a:r>
          </a:p>
          <a:p>
            <a:pPr>
              <a:lnSpc>
                <a:spcPct val="150000"/>
              </a:lnSpc>
              <a:spcBef>
                <a:spcPct val="0"/>
              </a:spcBef>
              <a:buFontTx/>
              <a:buNone/>
              <a:defRPr/>
            </a:pPr>
            <a:r>
              <a:rPr lang="ja-JP" altLang="en-US" sz="3600" dirty="0">
                <a:solidFill>
                  <a:schemeClr val="bg1">
                    <a:lumMod val="95000"/>
                  </a:schemeClr>
                </a:solidFill>
                <a:latin typeface="メイリオ" panose="020B0604030504040204" pitchFamily="50" charset="-128"/>
                <a:ea typeface="メイリオ" panose="020B0604030504040204" pitchFamily="50" charset="-128"/>
              </a:rPr>
              <a:t>②身体、心、社会性のチェックポイント</a:t>
            </a:r>
            <a:endParaRPr lang="en-US" altLang="ja-JP" sz="3600" dirty="0">
              <a:solidFill>
                <a:schemeClr val="bg1">
                  <a:lumMod val="95000"/>
                </a:schemeClr>
              </a:solidFill>
              <a:latin typeface="メイリオ" panose="020B0604030504040204" pitchFamily="50" charset="-128"/>
              <a:ea typeface="メイリオ" panose="020B0604030504040204" pitchFamily="50" charset="-128"/>
            </a:endParaRPr>
          </a:p>
          <a:p>
            <a:pPr>
              <a:lnSpc>
                <a:spcPct val="150000"/>
              </a:lnSpc>
              <a:spcBef>
                <a:spcPct val="0"/>
              </a:spcBef>
              <a:buFontTx/>
              <a:buNone/>
              <a:defRPr/>
            </a:pPr>
            <a:r>
              <a:rPr lang="ja-JP" altLang="en-US" sz="3600" dirty="0">
                <a:solidFill>
                  <a:schemeClr val="bg1">
                    <a:lumMod val="95000"/>
                  </a:schemeClr>
                </a:solidFill>
                <a:latin typeface="メイリオ" panose="020B0604030504040204" pitchFamily="50" charset="-128"/>
                <a:ea typeface="メイリオ" panose="020B0604030504040204" pitchFamily="50" charset="-128"/>
              </a:rPr>
              <a:t>③電話でのチェックのコツ</a:t>
            </a:r>
          </a:p>
          <a:p>
            <a:pPr>
              <a:lnSpc>
                <a:spcPct val="150000"/>
              </a:lnSpc>
              <a:spcBef>
                <a:spcPct val="0"/>
              </a:spcBef>
              <a:buFontTx/>
              <a:buNone/>
              <a:defRPr/>
            </a:pPr>
            <a:r>
              <a:rPr lang="ja-JP" altLang="en-US" sz="3600" dirty="0">
                <a:latin typeface="メイリオ" panose="020B0604030504040204" pitchFamily="50" charset="-128"/>
                <a:ea typeface="メイリオ" panose="020B0604030504040204" pitchFamily="50" charset="-128"/>
              </a:rPr>
              <a:t>④まとめ</a:t>
            </a:r>
          </a:p>
          <a:p>
            <a:pPr>
              <a:lnSpc>
                <a:spcPct val="150000"/>
              </a:lnSpc>
              <a:spcBef>
                <a:spcPct val="0"/>
              </a:spcBef>
              <a:buFontTx/>
              <a:buNone/>
              <a:defRPr/>
            </a:pPr>
            <a:endParaRPr lang="ja-JP" altLang="en-US" sz="3600" dirty="0">
              <a:latin typeface="メイリオ" panose="020B0604030504040204" pitchFamily="50" charset="-128"/>
              <a:ea typeface="メイリオ" panose="020B0604030504040204" pitchFamily="50" charset="-128"/>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2">
            <a:extLst>
              <a:ext uri="{FF2B5EF4-FFF2-40B4-BE49-F238E27FC236}">
                <a16:creationId xmlns="" xmlns:a16="http://schemas.microsoft.com/office/drawing/2014/main" id="{75D599CD-8D4B-4334-94BA-3719EC3B529A}"/>
              </a:ext>
            </a:extLst>
          </p:cNvPr>
          <p:cNvSpPr txBox="1">
            <a:spLocks noChangeArrowheads="1"/>
          </p:cNvSpPr>
          <p:nvPr/>
        </p:nvSpPr>
        <p:spPr bwMode="auto">
          <a:xfrm>
            <a:off x="-20638" y="-15875"/>
            <a:ext cx="9164638" cy="1141413"/>
          </a:xfrm>
          <a:prstGeom prst="rect">
            <a:avLst/>
          </a:prstGeom>
          <a:solidFill>
            <a:srgbClr val="7030A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396" tIns="0" rIns="91396" bIns="0"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1363" indent="-284163">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1413" indent="-227013">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598613" indent="-2270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5813" indent="-2270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30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02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74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46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a:spcBef>
                <a:spcPct val="0"/>
              </a:spcBef>
              <a:buFontTx/>
              <a:buNone/>
            </a:pPr>
            <a:r>
              <a:rPr lang="en-US" altLang="ja-JP" sz="2400" b="1">
                <a:solidFill>
                  <a:schemeClr val="bg1"/>
                </a:solidFill>
                <a:latin typeface="メイリオ" panose="020B0604030504040204" pitchFamily="50" charset="-128"/>
                <a:ea typeface="メイリオ" panose="020B0604030504040204" pitchFamily="50" charset="-128"/>
              </a:rPr>
              <a:t>Lecture 1</a:t>
            </a:r>
          </a:p>
          <a:p>
            <a:pPr algn="ctr">
              <a:spcBef>
                <a:spcPct val="0"/>
              </a:spcBef>
              <a:buFontTx/>
              <a:buNone/>
            </a:pPr>
            <a:r>
              <a:rPr lang="ja-JP" altLang="en-US" sz="4000" b="1">
                <a:solidFill>
                  <a:schemeClr val="bg1"/>
                </a:solidFill>
                <a:latin typeface="メイリオ" panose="020B0604030504040204" pitchFamily="50" charset="-128"/>
                <a:ea typeface="メイリオ" panose="020B0604030504040204" pitchFamily="50" charset="-128"/>
              </a:rPr>
              <a:t>④まとめ</a:t>
            </a:r>
          </a:p>
        </p:txBody>
      </p:sp>
      <p:sp>
        <p:nvSpPr>
          <p:cNvPr id="92163" name="Rectangle 2">
            <a:extLst>
              <a:ext uri="{FF2B5EF4-FFF2-40B4-BE49-F238E27FC236}">
                <a16:creationId xmlns="" xmlns:a16="http://schemas.microsoft.com/office/drawing/2014/main" id="{9AB85ED3-D5E2-46E3-9B80-5BF07BA33D90}"/>
              </a:ext>
            </a:extLst>
          </p:cNvPr>
          <p:cNvSpPr txBox="1">
            <a:spLocks noChangeArrowheads="1"/>
          </p:cNvSpPr>
          <p:nvPr/>
        </p:nvSpPr>
        <p:spPr bwMode="auto">
          <a:xfrm>
            <a:off x="-17463" y="6565900"/>
            <a:ext cx="9164638" cy="292100"/>
          </a:xfrm>
          <a:prstGeom prst="rect">
            <a:avLst/>
          </a:prstGeom>
          <a:solidFill>
            <a:srgbClr val="7030A0">
              <a:alpha val="34117"/>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396" tIns="45700" rIns="91396" bIns="45700"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1363" indent="-284163">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1413" indent="-227013">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598613" indent="-2270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5813" indent="-2270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30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02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74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46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a:lnSpc>
                <a:spcPct val="150000"/>
              </a:lnSpc>
              <a:spcBef>
                <a:spcPct val="0"/>
              </a:spcBef>
              <a:buFontTx/>
              <a:buNone/>
            </a:pPr>
            <a:r>
              <a:rPr lang="ja-JP" altLang="en-US" sz="1200">
                <a:solidFill>
                  <a:schemeClr val="bg1"/>
                </a:solidFill>
                <a:latin typeface="メイリオ" panose="020B0604030504040204" pitchFamily="50" charset="-128"/>
                <a:ea typeface="メイリオ" panose="020B0604030504040204" pitchFamily="50" charset="-128"/>
              </a:rPr>
              <a:t>遠　距　離　介　護　支　援　セ　ミ　ナ　ー</a:t>
            </a:r>
          </a:p>
        </p:txBody>
      </p:sp>
      <p:sp>
        <p:nvSpPr>
          <p:cNvPr id="7" name="正方形/長方形 6">
            <a:extLst>
              <a:ext uri="{FF2B5EF4-FFF2-40B4-BE49-F238E27FC236}">
                <a16:creationId xmlns="" xmlns:a16="http://schemas.microsoft.com/office/drawing/2014/main" id="{5DBC10CD-36DE-46E7-97F6-1BA1A7A90DCF}"/>
              </a:ext>
            </a:extLst>
          </p:cNvPr>
          <p:cNvSpPr>
            <a:spLocks noChangeArrowheads="1"/>
          </p:cNvSpPr>
          <p:nvPr/>
        </p:nvSpPr>
        <p:spPr bwMode="auto">
          <a:xfrm>
            <a:off x="309563" y="1592263"/>
            <a:ext cx="8588375" cy="1076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pPr>
              <a:buFont typeface="Arial" panose="020B0604020202020204" pitchFamily="34" charset="0"/>
              <a:buNone/>
            </a:pPr>
            <a:r>
              <a:rPr lang="ja-JP" altLang="en-US" sz="3200">
                <a:latin typeface="メイリオ" panose="020B0604030504040204" pitchFamily="50" charset="-128"/>
                <a:ea typeface="メイリオ" panose="020B0604030504040204" pitchFamily="50" charset="-128"/>
              </a:rPr>
              <a:t>多くの方が元気に過ごされますが、</a:t>
            </a:r>
            <a:r>
              <a:rPr lang="en-US" altLang="ja-JP" sz="3200">
                <a:latin typeface="メイリオ" panose="020B0604030504040204" pitchFamily="50" charset="-128"/>
                <a:ea typeface="メイリオ" panose="020B0604030504040204" pitchFamily="50" charset="-128"/>
              </a:rPr>
              <a:t>70</a:t>
            </a:r>
            <a:r>
              <a:rPr lang="ja-JP" altLang="en-US" sz="3200">
                <a:latin typeface="メイリオ" panose="020B0604030504040204" pitchFamily="50" charset="-128"/>
                <a:ea typeface="メイリオ" panose="020B0604030504040204" pitchFamily="50" charset="-128"/>
              </a:rPr>
              <a:t>代半ばから徐々に生活に支障が出やすくなります</a:t>
            </a:r>
            <a:endParaRPr lang="en-US" altLang="ja-JP" sz="3200">
              <a:latin typeface="メイリオ" panose="020B0604030504040204" pitchFamily="50" charset="-128"/>
              <a:ea typeface="メイリオ" panose="020B0604030504040204" pitchFamily="50" charset="-128"/>
            </a:endParaRPr>
          </a:p>
        </p:txBody>
      </p:sp>
      <p:sp>
        <p:nvSpPr>
          <p:cNvPr id="8" name="正方形/長方形 7">
            <a:extLst>
              <a:ext uri="{FF2B5EF4-FFF2-40B4-BE49-F238E27FC236}">
                <a16:creationId xmlns="" xmlns:a16="http://schemas.microsoft.com/office/drawing/2014/main" id="{99B6FAB1-76DD-46EA-A576-A9347F139AD2}"/>
              </a:ext>
            </a:extLst>
          </p:cNvPr>
          <p:cNvSpPr>
            <a:spLocks noChangeArrowheads="1"/>
          </p:cNvSpPr>
          <p:nvPr/>
        </p:nvSpPr>
        <p:spPr bwMode="auto">
          <a:xfrm>
            <a:off x="309563" y="3195638"/>
            <a:ext cx="8420100" cy="1076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pPr>
              <a:buFont typeface="Arial" panose="020B0604020202020204" pitchFamily="34" charset="0"/>
              <a:buNone/>
            </a:pPr>
            <a:r>
              <a:rPr lang="ja-JP" altLang="en-US" sz="3200">
                <a:latin typeface="メイリオ" panose="020B0604030504040204" pitchFamily="50" charset="-128"/>
                <a:ea typeface="メイリオ" panose="020B0604030504040204" pitchFamily="50" charset="-128"/>
              </a:rPr>
              <a:t>日々の生活を近くで見ていないと気づけない場合が多くあります</a:t>
            </a:r>
            <a:endParaRPr lang="en-US" altLang="ja-JP" sz="3200">
              <a:latin typeface="メイリオ" panose="020B0604030504040204" pitchFamily="50" charset="-128"/>
              <a:ea typeface="メイリオ" panose="020B0604030504040204" pitchFamily="50" charset="-128"/>
            </a:endParaRPr>
          </a:p>
        </p:txBody>
      </p:sp>
      <p:sp>
        <p:nvSpPr>
          <p:cNvPr id="9" name="正方形/長方形 8">
            <a:extLst>
              <a:ext uri="{FF2B5EF4-FFF2-40B4-BE49-F238E27FC236}">
                <a16:creationId xmlns="" xmlns:a16="http://schemas.microsoft.com/office/drawing/2014/main" id="{D8DCBCAF-1E7F-4E62-9D60-50C99078ADF6}"/>
              </a:ext>
            </a:extLst>
          </p:cNvPr>
          <p:cNvSpPr>
            <a:spLocks noChangeArrowheads="1"/>
          </p:cNvSpPr>
          <p:nvPr/>
        </p:nvSpPr>
        <p:spPr bwMode="auto">
          <a:xfrm>
            <a:off x="309563" y="4799013"/>
            <a:ext cx="8258175" cy="1076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pPr>
              <a:buFont typeface="Arial" panose="020B0604020202020204" pitchFamily="34" charset="0"/>
              <a:buNone/>
            </a:pPr>
            <a:r>
              <a:rPr lang="ja-JP" altLang="en-US" sz="3200">
                <a:latin typeface="メイリオ" panose="020B0604030504040204" pitchFamily="50" charset="-128"/>
                <a:ea typeface="メイリオ" panose="020B0604030504040204" pitchFamily="50" charset="-128"/>
              </a:rPr>
              <a:t>ご両親の近くのかた（ご近所など）からの情報がとても大切です</a:t>
            </a:r>
            <a:endParaRPr lang="en-US" altLang="ja-JP" sz="3200">
              <a:latin typeface="メイリオ" panose="020B0604030504040204" pitchFamily="50" charset="-128"/>
              <a:ea typeface="メイリオ" panose="020B0604030504040204" pitchFamily="50" charset="-128"/>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2">
            <a:extLst>
              <a:ext uri="{FF2B5EF4-FFF2-40B4-BE49-F238E27FC236}">
                <a16:creationId xmlns="" xmlns:a16="http://schemas.microsoft.com/office/drawing/2014/main" id="{8B9E3164-97E4-4E6E-80F8-B517D1C57E1B}"/>
              </a:ext>
            </a:extLst>
          </p:cNvPr>
          <p:cNvSpPr txBox="1">
            <a:spLocks noChangeArrowheads="1"/>
          </p:cNvSpPr>
          <p:nvPr/>
        </p:nvSpPr>
        <p:spPr bwMode="auto">
          <a:xfrm>
            <a:off x="250825" y="1123950"/>
            <a:ext cx="8704263" cy="755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396" tIns="45700" rIns="91396" bIns="45700"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1363" indent="-284163">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1413" indent="-227013">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598613" indent="-2270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5813" indent="-2270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30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02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74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46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nSpc>
                <a:spcPct val="150000"/>
              </a:lnSpc>
              <a:spcBef>
                <a:spcPct val="0"/>
              </a:spcBef>
              <a:buFontTx/>
              <a:buNone/>
            </a:pPr>
            <a:r>
              <a:rPr lang="en-US" altLang="ja-JP" b="1">
                <a:solidFill>
                  <a:srgbClr val="000000"/>
                </a:solidFill>
                <a:latin typeface="メイリオ" panose="020B0604030504040204" pitchFamily="50" charset="-128"/>
                <a:ea typeface="メイリオ" panose="020B0604030504040204" pitchFamily="50" charset="-128"/>
              </a:rPr>
              <a:t>GW1</a:t>
            </a:r>
            <a:r>
              <a:rPr lang="ja-JP" altLang="en-US" b="1">
                <a:solidFill>
                  <a:srgbClr val="000000"/>
                </a:solidFill>
                <a:latin typeface="メイリオ" panose="020B0604030504040204" pitchFamily="50" charset="-128"/>
                <a:ea typeface="メイリオ" panose="020B0604030504040204" pitchFamily="50" charset="-128"/>
              </a:rPr>
              <a:t>：離れて暮らす親の状態、実際は？</a:t>
            </a:r>
          </a:p>
        </p:txBody>
      </p:sp>
      <p:sp>
        <p:nvSpPr>
          <p:cNvPr id="94211" name="Rectangle 2">
            <a:extLst>
              <a:ext uri="{FF2B5EF4-FFF2-40B4-BE49-F238E27FC236}">
                <a16:creationId xmlns="" xmlns:a16="http://schemas.microsoft.com/office/drawing/2014/main" id="{E0726202-C39A-4DCC-A223-CAE509A139F5}"/>
              </a:ext>
            </a:extLst>
          </p:cNvPr>
          <p:cNvSpPr txBox="1">
            <a:spLocks noChangeArrowheads="1"/>
          </p:cNvSpPr>
          <p:nvPr/>
        </p:nvSpPr>
        <p:spPr bwMode="auto">
          <a:xfrm>
            <a:off x="250825" y="2867025"/>
            <a:ext cx="9001125" cy="755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396" tIns="45700" rIns="91396" bIns="45700"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1363" indent="-284163">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1413" indent="-227013">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598613" indent="-2270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5813" indent="-2270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30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02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74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46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nSpc>
                <a:spcPct val="150000"/>
              </a:lnSpc>
              <a:spcBef>
                <a:spcPct val="0"/>
              </a:spcBef>
              <a:buFontTx/>
              <a:buNone/>
            </a:pPr>
            <a:r>
              <a:rPr lang="en-US" altLang="ja-JP" b="1">
                <a:solidFill>
                  <a:srgbClr val="000000"/>
                </a:solidFill>
                <a:latin typeface="メイリオ" panose="020B0604030504040204" pitchFamily="50" charset="-128"/>
                <a:ea typeface="メイリオ" panose="020B0604030504040204" pitchFamily="50" charset="-128"/>
              </a:rPr>
              <a:t>GW2</a:t>
            </a:r>
            <a:r>
              <a:rPr lang="ja-JP" altLang="en-US" b="1">
                <a:solidFill>
                  <a:srgbClr val="000000"/>
                </a:solidFill>
                <a:latin typeface="メイリオ" panose="020B0604030504040204" pitchFamily="50" charset="-128"/>
                <a:ea typeface="メイリオ" panose="020B0604030504040204" pitchFamily="50" charset="-128"/>
              </a:rPr>
              <a:t>：親の住む地域はどんなサービスがある？</a:t>
            </a:r>
            <a:endParaRPr lang="en-US" altLang="ja-JP" b="1">
              <a:solidFill>
                <a:srgbClr val="000000"/>
              </a:solidFill>
              <a:latin typeface="メイリオ" panose="020B0604030504040204" pitchFamily="50" charset="-128"/>
              <a:ea typeface="メイリオ" panose="020B0604030504040204" pitchFamily="50" charset="-128"/>
            </a:endParaRPr>
          </a:p>
        </p:txBody>
      </p:sp>
      <p:sp>
        <p:nvSpPr>
          <p:cNvPr id="94212" name="Rectangle 2">
            <a:extLst>
              <a:ext uri="{FF2B5EF4-FFF2-40B4-BE49-F238E27FC236}">
                <a16:creationId xmlns="" xmlns:a16="http://schemas.microsoft.com/office/drawing/2014/main" id="{E7E09F6A-2568-4D7B-B31C-49B07FD7D193}"/>
              </a:ext>
            </a:extLst>
          </p:cNvPr>
          <p:cNvSpPr txBox="1">
            <a:spLocks noChangeArrowheads="1"/>
          </p:cNvSpPr>
          <p:nvPr/>
        </p:nvSpPr>
        <p:spPr bwMode="auto">
          <a:xfrm>
            <a:off x="973138" y="1995488"/>
            <a:ext cx="7340600" cy="755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396" tIns="45700" rIns="91396" bIns="45700"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1363" indent="-284163">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1413" indent="-227013">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598613" indent="-2270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5813" indent="-2270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30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02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74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46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nSpc>
                <a:spcPct val="150000"/>
              </a:lnSpc>
              <a:spcBef>
                <a:spcPct val="0"/>
              </a:spcBef>
              <a:buFontTx/>
              <a:buNone/>
            </a:pPr>
            <a:r>
              <a:rPr lang="ja-JP" altLang="en-US" sz="2800">
                <a:solidFill>
                  <a:srgbClr val="000000"/>
                </a:solidFill>
                <a:latin typeface="メイリオ" panose="020B0604030504040204" pitchFamily="50" charset="-128"/>
                <a:ea typeface="メイリオ" panose="020B0604030504040204" pitchFamily="50" charset="-128"/>
              </a:rPr>
              <a:t>ﾚｸﾁｬｰ</a:t>
            </a:r>
            <a:r>
              <a:rPr lang="en-US" altLang="ja-JP" sz="2800">
                <a:solidFill>
                  <a:srgbClr val="000000"/>
                </a:solidFill>
                <a:latin typeface="メイリオ" panose="020B0604030504040204" pitchFamily="50" charset="-128"/>
                <a:ea typeface="メイリオ" panose="020B0604030504040204" pitchFamily="50" charset="-128"/>
              </a:rPr>
              <a:t>1</a:t>
            </a:r>
            <a:r>
              <a:rPr lang="ja-JP" altLang="en-US" sz="2800">
                <a:solidFill>
                  <a:srgbClr val="000000"/>
                </a:solidFill>
                <a:latin typeface="メイリオ" panose="020B0604030504040204" pitchFamily="50" charset="-128"/>
                <a:ea typeface="メイリオ" panose="020B0604030504040204" pitchFamily="50" charset="-128"/>
              </a:rPr>
              <a:t>：高齢者の身体・心・社会性の変化</a:t>
            </a:r>
          </a:p>
        </p:txBody>
      </p:sp>
      <p:sp>
        <p:nvSpPr>
          <p:cNvPr id="94213" name="Rectangle 2">
            <a:extLst>
              <a:ext uri="{FF2B5EF4-FFF2-40B4-BE49-F238E27FC236}">
                <a16:creationId xmlns="" xmlns:a16="http://schemas.microsoft.com/office/drawing/2014/main" id="{F9E877EE-4911-4921-A18B-82FC4ED255FE}"/>
              </a:ext>
            </a:extLst>
          </p:cNvPr>
          <p:cNvSpPr txBox="1">
            <a:spLocks noChangeArrowheads="1"/>
          </p:cNvSpPr>
          <p:nvPr/>
        </p:nvSpPr>
        <p:spPr bwMode="auto">
          <a:xfrm>
            <a:off x="973138" y="3738563"/>
            <a:ext cx="7200900" cy="755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396" tIns="45700" rIns="91396" bIns="45700"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1363" indent="-284163">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1413" indent="-227013">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598613" indent="-2270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5813" indent="-2270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30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02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74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46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nSpc>
                <a:spcPct val="150000"/>
              </a:lnSpc>
              <a:spcBef>
                <a:spcPct val="0"/>
              </a:spcBef>
              <a:buFontTx/>
              <a:buNone/>
            </a:pPr>
            <a:r>
              <a:rPr lang="ja-JP" altLang="en-US" sz="2800">
                <a:solidFill>
                  <a:srgbClr val="000000"/>
                </a:solidFill>
                <a:latin typeface="メイリオ" panose="020B0604030504040204" pitchFamily="50" charset="-128"/>
                <a:ea typeface="メイリオ" panose="020B0604030504040204" pitchFamily="50" charset="-128"/>
              </a:rPr>
              <a:t>ﾚｸﾁｬｰ</a:t>
            </a:r>
            <a:r>
              <a:rPr lang="en-US" altLang="ja-JP" sz="2800">
                <a:solidFill>
                  <a:srgbClr val="000000"/>
                </a:solidFill>
                <a:latin typeface="メイリオ" panose="020B0604030504040204" pitchFamily="50" charset="-128"/>
                <a:ea typeface="メイリオ" panose="020B0604030504040204" pitchFamily="50" charset="-128"/>
              </a:rPr>
              <a:t>2</a:t>
            </a:r>
            <a:r>
              <a:rPr lang="ja-JP" altLang="en-US" sz="2800">
                <a:solidFill>
                  <a:srgbClr val="000000"/>
                </a:solidFill>
                <a:latin typeface="メイリオ" panose="020B0604030504040204" pitchFamily="50" charset="-128"/>
                <a:ea typeface="メイリオ" panose="020B0604030504040204" pitchFamily="50" charset="-128"/>
              </a:rPr>
              <a:t>：地域資源・サービスについて</a:t>
            </a:r>
          </a:p>
        </p:txBody>
      </p:sp>
      <p:sp>
        <p:nvSpPr>
          <p:cNvPr id="94214" name="Rectangle 2">
            <a:extLst>
              <a:ext uri="{FF2B5EF4-FFF2-40B4-BE49-F238E27FC236}">
                <a16:creationId xmlns="" xmlns:a16="http://schemas.microsoft.com/office/drawing/2014/main" id="{CBDAE869-19E5-4968-8A33-5EA5717CA482}"/>
              </a:ext>
            </a:extLst>
          </p:cNvPr>
          <p:cNvSpPr txBox="1">
            <a:spLocks noChangeArrowheads="1"/>
          </p:cNvSpPr>
          <p:nvPr/>
        </p:nvSpPr>
        <p:spPr bwMode="auto">
          <a:xfrm>
            <a:off x="250825" y="4610100"/>
            <a:ext cx="9001125" cy="755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396" tIns="45700" rIns="91396" bIns="45700"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1363" indent="-284163">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1413" indent="-227013">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598613" indent="-2270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5813" indent="-2270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30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02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74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46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nSpc>
                <a:spcPct val="150000"/>
              </a:lnSpc>
              <a:spcBef>
                <a:spcPct val="0"/>
              </a:spcBef>
              <a:buFontTx/>
              <a:buNone/>
            </a:pPr>
            <a:r>
              <a:rPr lang="en-US" altLang="ja-JP" b="1">
                <a:solidFill>
                  <a:srgbClr val="000000"/>
                </a:solidFill>
                <a:latin typeface="メイリオ" panose="020B0604030504040204" pitchFamily="50" charset="-128"/>
                <a:ea typeface="メイリオ" panose="020B0604030504040204" pitchFamily="50" charset="-128"/>
              </a:rPr>
              <a:t>GW3</a:t>
            </a:r>
            <a:r>
              <a:rPr lang="ja-JP" altLang="en-US" b="1">
                <a:solidFill>
                  <a:srgbClr val="000000"/>
                </a:solidFill>
                <a:latin typeface="メイリオ" panose="020B0604030504040204" pitchFamily="50" charset="-128"/>
                <a:ea typeface="メイリオ" panose="020B0604030504040204" pitchFamily="50" charset="-128"/>
              </a:rPr>
              <a:t>：病院から何度も呼び出されても・・・</a:t>
            </a:r>
            <a:endParaRPr lang="en-US" altLang="ja-JP" b="1">
              <a:solidFill>
                <a:srgbClr val="000000"/>
              </a:solidFill>
              <a:latin typeface="メイリオ" panose="020B0604030504040204" pitchFamily="50" charset="-128"/>
              <a:ea typeface="メイリオ" panose="020B0604030504040204" pitchFamily="50" charset="-128"/>
            </a:endParaRPr>
          </a:p>
        </p:txBody>
      </p:sp>
      <p:sp>
        <p:nvSpPr>
          <p:cNvPr id="94215" name="Rectangle 2">
            <a:extLst>
              <a:ext uri="{FF2B5EF4-FFF2-40B4-BE49-F238E27FC236}">
                <a16:creationId xmlns="" xmlns:a16="http://schemas.microsoft.com/office/drawing/2014/main" id="{4DBD360B-2030-4D2C-A977-4A5B5A4BF6E6}"/>
              </a:ext>
            </a:extLst>
          </p:cNvPr>
          <p:cNvSpPr txBox="1">
            <a:spLocks noChangeArrowheads="1"/>
          </p:cNvSpPr>
          <p:nvPr/>
        </p:nvSpPr>
        <p:spPr bwMode="auto">
          <a:xfrm>
            <a:off x="973138" y="5481638"/>
            <a:ext cx="7200900" cy="755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396" tIns="45700" rIns="91396" bIns="45700"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1363" indent="-284163">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1413" indent="-227013">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598613" indent="-2270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5813" indent="-2270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30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02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74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46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nSpc>
                <a:spcPct val="150000"/>
              </a:lnSpc>
              <a:spcBef>
                <a:spcPct val="0"/>
              </a:spcBef>
              <a:buFontTx/>
              <a:buNone/>
            </a:pPr>
            <a:r>
              <a:rPr lang="ja-JP" altLang="en-US" sz="2800">
                <a:solidFill>
                  <a:srgbClr val="000000"/>
                </a:solidFill>
                <a:latin typeface="メイリオ" panose="020B0604030504040204" pitchFamily="50" charset="-128"/>
                <a:ea typeface="メイリオ" panose="020B0604030504040204" pitchFamily="50" charset="-128"/>
              </a:rPr>
              <a:t>ﾚｸﾁｬｰ</a:t>
            </a:r>
            <a:r>
              <a:rPr lang="en-US" altLang="ja-JP" sz="2800">
                <a:solidFill>
                  <a:srgbClr val="000000"/>
                </a:solidFill>
                <a:latin typeface="メイリオ" panose="020B0604030504040204" pitchFamily="50" charset="-128"/>
                <a:ea typeface="メイリオ" panose="020B0604030504040204" pitchFamily="50" charset="-128"/>
              </a:rPr>
              <a:t>3</a:t>
            </a:r>
            <a:r>
              <a:rPr lang="ja-JP" altLang="en-US" sz="2800">
                <a:solidFill>
                  <a:srgbClr val="000000"/>
                </a:solidFill>
                <a:latin typeface="メイリオ" panose="020B0604030504040204" pitchFamily="50" charset="-128"/>
                <a:ea typeface="メイリオ" panose="020B0604030504040204" pitchFamily="50" charset="-128"/>
              </a:rPr>
              <a:t>：上手にやっていくコツ</a:t>
            </a:r>
          </a:p>
        </p:txBody>
      </p:sp>
      <p:sp>
        <p:nvSpPr>
          <p:cNvPr id="94216" name="Rectangle 2">
            <a:extLst>
              <a:ext uri="{FF2B5EF4-FFF2-40B4-BE49-F238E27FC236}">
                <a16:creationId xmlns="" xmlns:a16="http://schemas.microsoft.com/office/drawing/2014/main" id="{106FCC2B-9B46-454A-9FE7-E6B8BF8FFC69}"/>
              </a:ext>
            </a:extLst>
          </p:cNvPr>
          <p:cNvSpPr txBox="1">
            <a:spLocks noChangeArrowheads="1"/>
          </p:cNvSpPr>
          <p:nvPr/>
        </p:nvSpPr>
        <p:spPr bwMode="auto">
          <a:xfrm>
            <a:off x="-20638" y="-15875"/>
            <a:ext cx="9164638" cy="717550"/>
          </a:xfrm>
          <a:prstGeom prst="rect">
            <a:avLst/>
          </a:prstGeom>
          <a:solidFill>
            <a:srgbClr val="7030A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396" tIns="45700" rIns="91396" bIns="45700"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1363" indent="-284163">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1413" indent="-227013">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598613" indent="-2270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5813" indent="-2270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30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02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74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46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a:lnSpc>
                <a:spcPct val="150000"/>
              </a:lnSpc>
              <a:spcBef>
                <a:spcPct val="0"/>
              </a:spcBef>
              <a:buFontTx/>
              <a:buNone/>
            </a:pPr>
            <a:r>
              <a:rPr lang="ja-JP" altLang="en-US" sz="4000" b="1">
                <a:solidFill>
                  <a:srgbClr val="FFFFFF"/>
                </a:solidFill>
                <a:latin typeface="メイリオ" panose="020B0604030504040204" pitchFamily="50" charset="-128"/>
                <a:ea typeface="メイリオ" panose="020B0604030504040204" pitchFamily="50" charset="-128"/>
              </a:rPr>
              <a:t>本日の流れ</a:t>
            </a:r>
          </a:p>
        </p:txBody>
      </p:sp>
      <p:sp>
        <p:nvSpPr>
          <p:cNvPr id="94217" name="Rectangle 2">
            <a:extLst>
              <a:ext uri="{FF2B5EF4-FFF2-40B4-BE49-F238E27FC236}">
                <a16:creationId xmlns="" xmlns:a16="http://schemas.microsoft.com/office/drawing/2014/main" id="{03E7A061-A869-4D6B-902C-6577808041AC}"/>
              </a:ext>
            </a:extLst>
          </p:cNvPr>
          <p:cNvSpPr txBox="1">
            <a:spLocks noChangeArrowheads="1"/>
          </p:cNvSpPr>
          <p:nvPr/>
        </p:nvSpPr>
        <p:spPr bwMode="auto">
          <a:xfrm>
            <a:off x="-14288" y="6562725"/>
            <a:ext cx="9164638" cy="292100"/>
          </a:xfrm>
          <a:prstGeom prst="rect">
            <a:avLst/>
          </a:prstGeom>
          <a:solidFill>
            <a:srgbClr val="7030A0">
              <a:alpha val="34117"/>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396" tIns="45700" rIns="91396" bIns="45700"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1363" indent="-284163">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1413" indent="-227013">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598613" indent="-2270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5813" indent="-2270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30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02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74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46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a:lnSpc>
                <a:spcPct val="150000"/>
              </a:lnSpc>
              <a:spcBef>
                <a:spcPct val="0"/>
              </a:spcBef>
              <a:buFontTx/>
              <a:buNone/>
            </a:pPr>
            <a:r>
              <a:rPr lang="ja-JP" altLang="en-US" sz="1200">
                <a:solidFill>
                  <a:srgbClr val="FFFFFF"/>
                </a:solidFill>
                <a:latin typeface="メイリオ" panose="020B0604030504040204" pitchFamily="50" charset="-128"/>
                <a:ea typeface="メイリオ" panose="020B0604030504040204" pitchFamily="50" charset="-128"/>
              </a:rPr>
              <a:t>遠　距　離　介　護　支　援　セ　ミ　ナ　ー</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2" name="Rectangle 2">
            <a:extLst>
              <a:ext uri="{FF2B5EF4-FFF2-40B4-BE49-F238E27FC236}">
                <a16:creationId xmlns="" xmlns:a16="http://schemas.microsoft.com/office/drawing/2014/main" id="{71F0A170-2CAE-4E5B-B171-EB7F70A12C24}"/>
              </a:ext>
            </a:extLst>
          </p:cNvPr>
          <p:cNvSpPr txBox="1">
            <a:spLocks noChangeArrowheads="1"/>
          </p:cNvSpPr>
          <p:nvPr/>
        </p:nvSpPr>
        <p:spPr bwMode="auto">
          <a:xfrm>
            <a:off x="250825" y="1123950"/>
            <a:ext cx="8704263" cy="755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396" tIns="45700" rIns="91396" bIns="45700"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1363" indent="-284163">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1413" indent="-227013">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598613" indent="-2270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5813" indent="-2270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30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02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74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46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nSpc>
                <a:spcPct val="150000"/>
              </a:lnSpc>
              <a:spcBef>
                <a:spcPct val="0"/>
              </a:spcBef>
              <a:buFontTx/>
              <a:buNone/>
              <a:defRPr/>
            </a:pPr>
            <a:r>
              <a:rPr lang="en-US" altLang="ja-JP" b="1" dirty="0">
                <a:solidFill>
                  <a:schemeClr val="bg1">
                    <a:lumMod val="95000"/>
                  </a:schemeClr>
                </a:solidFill>
                <a:latin typeface="メイリオ" panose="020B0604030504040204" pitchFamily="50" charset="-128"/>
                <a:ea typeface="メイリオ" panose="020B0604030504040204" pitchFamily="50" charset="-128"/>
              </a:rPr>
              <a:t>GW1</a:t>
            </a:r>
            <a:r>
              <a:rPr lang="ja-JP" altLang="en-US" b="1" dirty="0">
                <a:solidFill>
                  <a:schemeClr val="bg1">
                    <a:lumMod val="95000"/>
                  </a:schemeClr>
                </a:solidFill>
                <a:latin typeface="メイリオ" panose="020B0604030504040204" pitchFamily="50" charset="-128"/>
                <a:ea typeface="メイリオ" panose="020B0604030504040204" pitchFamily="50" charset="-128"/>
              </a:rPr>
              <a:t>：離れて暮らす親の状態、実際は？</a:t>
            </a:r>
          </a:p>
        </p:txBody>
      </p:sp>
      <p:sp>
        <p:nvSpPr>
          <p:cNvPr id="96259" name="Rectangle 2">
            <a:extLst>
              <a:ext uri="{FF2B5EF4-FFF2-40B4-BE49-F238E27FC236}">
                <a16:creationId xmlns="" xmlns:a16="http://schemas.microsoft.com/office/drawing/2014/main" id="{2D34FA90-3F17-4DCA-867F-09562ACE17AB}"/>
              </a:ext>
            </a:extLst>
          </p:cNvPr>
          <p:cNvSpPr txBox="1">
            <a:spLocks noChangeArrowheads="1"/>
          </p:cNvSpPr>
          <p:nvPr/>
        </p:nvSpPr>
        <p:spPr bwMode="auto">
          <a:xfrm>
            <a:off x="250825" y="2867025"/>
            <a:ext cx="9001125" cy="755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396" tIns="45700" rIns="91396" bIns="45700"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1363" indent="-284163">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1413" indent="-227013">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598613" indent="-2270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5813" indent="-2270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30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02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74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46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nSpc>
                <a:spcPct val="150000"/>
              </a:lnSpc>
              <a:spcBef>
                <a:spcPct val="0"/>
              </a:spcBef>
              <a:buFontTx/>
              <a:buNone/>
            </a:pPr>
            <a:r>
              <a:rPr lang="en-US" altLang="ja-JP" b="1">
                <a:solidFill>
                  <a:srgbClr val="000000"/>
                </a:solidFill>
                <a:latin typeface="メイリオ" panose="020B0604030504040204" pitchFamily="50" charset="-128"/>
                <a:ea typeface="メイリオ" panose="020B0604030504040204" pitchFamily="50" charset="-128"/>
              </a:rPr>
              <a:t>GW2</a:t>
            </a:r>
            <a:r>
              <a:rPr lang="ja-JP" altLang="en-US" b="1">
                <a:solidFill>
                  <a:srgbClr val="000000"/>
                </a:solidFill>
                <a:latin typeface="メイリオ" panose="020B0604030504040204" pitchFamily="50" charset="-128"/>
                <a:ea typeface="メイリオ" panose="020B0604030504040204" pitchFamily="50" charset="-128"/>
              </a:rPr>
              <a:t>：親の住む地域はどんなサービスがある？</a:t>
            </a:r>
            <a:endParaRPr lang="en-US" altLang="ja-JP" b="1">
              <a:solidFill>
                <a:srgbClr val="000000"/>
              </a:solidFill>
              <a:latin typeface="メイリオ" panose="020B0604030504040204" pitchFamily="50" charset="-128"/>
              <a:ea typeface="メイリオ" panose="020B0604030504040204" pitchFamily="50" charset="-128"/>
            </a:endParaRPr>
          </a:p>
        </p:txBody>
      </p:sp>
      <p:sp>
        <p:nvSpPr>
          <p:cNvPr id="43014" name="Rectangle 2">
            <a:extLst>
              <a:ext uri="{FF2B5EF4-FFF2-40B4-BE49-F238E27FC236}">
                <a16:creationId xmlns="" xmlns:a16="http://schemas.microsoft.com/office/drawing/2014/main" id="{7642804B-B782-4F3A-9299-9B0F00FC219F}"/>
              </a:ext>
            </a:extLst>
          </p:cNvPr>
          <p:cNvSpPr txBox="1">
            <a:spLocks noChangeArrowheads="1"/>
          </p:cNvSpPr>
          <p:nvPr/>
        </p:nvSpPr>
        <p:spPr bwMode="auto">
          <a:xfrm>
            <a:off x="973138" y="1995488"/>
            <a:ext cx="7340600" cy="755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396" tIns="45700" rIns="91396" bIns="45700"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1363" indent="-284163">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1413" indent="-227013">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598613" indent="-2270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5813" indent="-2270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30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02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74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46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nSpc>
                <a:spcPct val="150000"/>
              </a:lnSpc>
              <a:spcBef>
                <a:spcPct val="0"/>
              </a:spcBef>
              <a:buFontTx/>
              <a:buNone/>
              <a:defRPr/>
            </a:pPr>
            <a:r>
              <a:rPr lang="ja-JP" altLang="en-US" sz="2800" dirty="0">
                <a:solidFill>
                  <a:schemeClr val="bg1">
                    <a:lumMod val="95000"/>
                  </a:schemeClr>
                </a:solidFill>
                <a:latin typeface="メイリオ" panose="020B0604030504040204" pitchFamily="50" charset="-128"/>
                <a:ea typeface="メイリオ" panose="020B0604030504040204" pitchFamily="50" charset="-128"/>
              </a:rPr>
              <a:t>ﾚｸﾁｬｰ</a:t>
            </a:r>
            <a:r>
              <a:rPr lang="en-US" altLang="ja-JP" sz="2800" dirty="0">
                <a:solidFill>
                  <a:schemeClr val="bg1">
                    <a:lumMod val="95000"/>
                  </a:schemeClr>
                </a:solidFill>
                <a:latin typeface="メイリオ" panose="020B0604030504040204" pitchFamily="50" charset="-128"/>
                <a:ea typeface="メイリオ" panose="020B0604030504040204" pitchFamily="50" charset="-128"/>
              </a:rPr>
              <a:t>1</a:t>
            </a:r>
            <a:r>
              <a:rPr lang="ja-JP" altLang="en-US" sz="2800" dirty="0">
                <a:solidFill>
                  <a:schemeClr val="bg1">
                    <a:lumMod val="95000"/>
                  </a:schemeClr>
                </a:solidFill>
                <a:latin typeface="メイリオ" panose="020B0604030504040204" pitchFamily="50" charset="-128"/>
                <a:ea typeface="メイリオ" panose="020B0604030504040204" pitchFamily="50" charset="-128"/>
              </a:rPr>
              <a:t>：高齢者の身体・心・社会性の変化</a:t>
            </a:r>
          </a:p>
        </p:txBody>
      </p:sp>
      <p:sp>
        <p:nvSpPr>
          <p:cNvPr id="43015" name="Rectangle 2">
            <a:extLst>
              <a:ext uri="{FF2B5EF4-FFF2-40B4-BE49-F238E27FC236}">
                <a16:creationId xmlns="" xmlns:a16="http://schemas.microsoft.com/office/drawing/2014/main" id="{DCD0A48E-6216-49A7-83C2-334E4E47547F}"/>
              </a:ext>
            </a:extLst>
          </p:cNvPr>
          <p:cNvSpPr txBox="1">
            <a:spLocks noChangeArrowheads="1"/>
          </p:cNvSpPr>
          <p:nvPr/>
        </p:nvSpPr>
        <p:spPr bwMode="auto">
          <a:xfrm>
            <a:off x="973138" y="3738563"/>
            <a:ext cx="7200900" cy="755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396" tIns="45700" rIns="91396" bIns="45700"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1363" indent="-284163">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1413" indent="-227013">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598613" indent="-2270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5813" indent="-2270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30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02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74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46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nSpc>
                <a:spcPct val="150000"/>
              </a:lnSpc>
              <a:spcBef>
                <a:spcPct val="0"/>
              </a:spcBef>
              <a:buFontTx/>
              <a:buNone/>
              <a:defRPr/>
            </a:pPr>
            <a:r>
              <a:rPr lang="ja-JP" altLang="en-US" sz="2800">
                <a:solidFill>
                  <a:schemeClr val="bg1">
                    <a:lumMod val="95000"/>
                  </a:schemeClr>
                </a:solidFill>
                <a:latin typeface="メイリオ" panose="020B0604030504040204" pitchFamily="50" charset="-128"/>
                <a:ea typeface="メイリオ" panose="020B0604030504040204" pitchFamily="50" charset="-128"/>
              </a:rPr>
              <a:t>ﾚｸﾁｬｰ</a:t>
            </a:r>
            <a:r>
              <a:rPr lang="en-US" altLang="ja-JP" sz="2800">
                <a:solidFill>
                  <a:schemeClr val="bg1">
                    <a:lumMod val="95000"/>
                  </a:schemeClr>
                </a:solidFill>
                <a:latin typeface="メイリオ" panose="020B0604030504040204" pitchFamily="50" charset="-128"/>
                <a:ea typeface="メイリオ" panose="020B0604030504040204" pitchFamily="50" charset="-128"/>
              </a:rPr>
              <a:t>2</a:t>
            </a:r>
            <a:r>
              <a:rPr lang="ja-JP" altLang="en-US" sz="2800">
                <a:solidFill>
                  <a:schemeClr val="bg1">
                    <a:lumMod val="95000"/>
                  </a:schemeClr>
                </a:solidFill>
                <a:latin typeface="メイリオ" panose="020B0604030504040204" pitchFamily="50" charset="-128"/>
                <a:ea typeface="メイリオ" panose="020B0604030504040204" pitchFamily="50" charset="-128"/>
              </a:rPr>
              <a:t>：地域資源・サービスについて</a:t>
            </a:r>
          </a:p>
        </p:txBody>
      </p:sp>
      <p:sp>
        <p:nvSpPr>
          <p:cNvPr id="32776" name="Rectangle 2">
            <a:extLst>
              <a:ext uri="{FF2B5EF4-FFF2-40B4-BE49-F238E27FC236}">
                <a16:creationId xmlns="" xmlns:a16="http://schemas.microsoft.com/office/drawing/2014/main" id="{66179606-AE9D-48FE-9B7B-A4A8088DED62}"/>
              </a:ext>
            </a:extLst>
          </p:cNvPr>
          <p:cNvSpPr txBox="1">
            <a:spLocks noChangeArrowheads="1"/>
          </p:cNvSpPr>
          <p:nvPr/>
        </p:nvSpPr>
        <p:spPr bwMode="auto">
          <a:xfrm>
            <a:off x="250825" y="4610100"/>
            <a:ext cx="9001125" cy="755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396" tIns="45700" rIns="91396" bIns="45700"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1363" indent="-284163">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1413" indent="-227013">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598613" indent="-2270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5813" indent="-2270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30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02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74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46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nSpc>
                <a:spcPct val="150000"/>
              </a:lnSpc>
              <a:spcBef>
                <a:spcPct val="0"/>
              </a:spcBef>
              <a:buFontTx/>
              <a:buNone/>
              <a:defRPr/>
            </a:pPr>
            <a:r>
              <a:rPr lang="en-US" altLang="ja-JP" b="1">
                <a:solidFill>
                  <a:schemeClr val="bg1">
                    <a:lumMod val="95000"/>
                  </a:schemeClr>
                </a:solidFill>
                <a:latin typeface="メイリオ" panose="020B0604030504040204" pitchFamily="50" charset="-128"/>
                <a:ea typeface="メイリオ" panose="020B0604030504040204" pitchFamily="50" charset="-128"/>
              </a:rPr>
              <a:t>GW3</a:t>
            </a:r>
            <a:r>
              <a:rPr lang="ja-JP" altLang="en-US" b="1">
                <a:solidFill>
                  <a:schemeClr val="bg1">
                    <a:lumMod val="95000"/>
                  </a:schemeClr>
                </a:solidFill>
                <a:latin typeface="メイリオ" panose="020B0604030504040204" pitchFamily="50" charset="-128"/>
                <a:ea typeface="メイリオ" panose="020B0604030504040204" pitchFamily="50" charset="-128"/>
              </a:rPr>
              <a:t>：病院から何度も呼び出されても・・・</a:t>
            </a:r>
            <a:endParaRPr lang="en-US" altLang="ja-JP" b="1">
              <a:solidFill>
                <a:schemeClr val="bg1">
                  <a:lumMod val="95000"/>
                </a:schemeClr>
              </a:solidFill>
              <a:latin typeface="メイリオ" panose="020B0604030504040204" pitchFamily="50" charset="-128"/>
              <a:ea typeface="メイリオ" panose="020B0604030504040204" pitchFamily="50" charset="-128"/>
            </a:endParaRPr>
          </a:p>
        </p:txBody>
      </p:sp>
      <p:sp>
        <p:nvSpPr>
          <p:cNvPr id="43017" name="Rectangle 2">
            <a:extLst>
              <a:ext uri="{FF2B5EF4-FFF2-40B4-BE49-F238E27FC236}">
                <a16:creationId xmlns="" xmlns:a16="http://schemas.microsoft.com/office/drawing/2014/main" id="{1EA98046-F48D-4625-A54D-A33AD435378C}"/>
              </a:ext>
            </a:extLst>
          </p:cNvPr>
          <p:cNvSpPr txBox="1">
            <a:spLocks noChangeArrowheads="1"/>
          </p:cNvSpPr>
          <p:nvPr/>
        </p:nvSpPr>
        <p:spPr bwMode="auto">
          <a:xfrm>
            <a:off x="973138" y="5481638"/>
            <a:ext cx="7200900" cy="755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396" tIns="45700" rIns="91396" bIns="45700"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1363" indent="-284163">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1413" indent="-227013">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598613" indent="-2270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5813" indent="-2270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30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02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74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46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nSpc>
                <a:spcPct val="150000"/>
              </a:lnSpc>
              <a:spcBef>
                <a:spcPct val="0"/>
              </a:spcBef>
              <a:buFontTx/>
              <a:buNone/>
              <a:defRPr/>
            </a:pPr>
            <a:r>
              <a:rPr lang="ja-JP" altLang="en-US" sz="2800" dirty="0">
                <a:solidFill>
                  <a:schemeClr val="bg1">
                    <a:lumMod val="95000"/>
                  </a:schemeClr>
                </a:solidFill>
                <a:latin typeface="メイリオ" panose="020B0604030504040204" pitchFamily="50" charset="-128"/>
                <a:ea typeface="メイリオ" panose="020B0604030504040204" pitchFamily="50" charset="-128"/>
              </a:rPr>
              <a:t>ﾚｸﾁｬｰ</a:t>
            </a:r>
            <a:r>
              <a:rPr lang="en-US" altLang="ja-JP" sz="2800" dirty="0">
                <a:solidFill>
                  <a:schemeClr val="bg1">
                    <a:lumMod val="95000"/>
                  </a:schemeClr>
                </a:solidFill>
                <a:latin typeface="メイリオ" panose="020B0604030504040204" pitchFamily="50" charset="-128"/>
                <a:ea typeface="メイリオ" panose="020B0604030504040204" pitchFamily="50" charset="-128"/>
              </a:rPr>
              <a:t>3</a:t>
            </a:r>
            <a:r>
              <a:rPr lang="ja-JP" altLang="en-US" sz="2800" dirty="0">
                <a:solidFill>
                  <a:schemeClr val="bg1">
                    <a:lumMod val="95000"/>
                  </a:schemeClr>
                </a:solidFill>
                <a:latin typeface="メイリオ" panose="020B0604030504040204" pitchFamily="50" charset="-128"/>
                <a:ea typeface="メイリオ" panose="020B0604030504040204" pitchFamily="50" charset="-128"/>
              </a:rPr>
              <a:t>：上手にやっていくコツ</a:t>
            </a:r>
          </a:p>
        </p:txBody>
      </p:sp>
      <p:sp>
        <p:nvSpPr>
          <p:cNvPr id="96264" name="Rectangle 2">
            <a:extLst>
              <a:ext uri="{FF2B5EF4-FFF2-40B4-BE49-F238E27FC236}">
                <a16:creationId xmlns="" xmlns:a16="http://schemas.microsoft.com/office/drawing/2014/main" id="{45A66AB6-5378-4D2E-9E2C-EB366CCD0892}"/>
              </a:ext>
            </a:extLst>
          </p:cNvPr>
          <p:cNvSpPr txBox="1">
            <a:spLocks noChangeArrowheads="1"/>
          </p:cNvSpPr>
          <p:nvPr/>
        </p:nvSpPr>
        <p:spPr bwMode="auto">
          <a:xfrm>
            <a:off x="-20638" y="-15875"/>
            <a:ext cx="9164638" cy="717550"/>
          </a:xfrm>
          <a:prstGeom prst="rect">
            <a:avLst/>
          </a:prstGeom>
          <a:solidFill>
            <a:srgbClr val="7030A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396" tIns="45700" rIns="91396" bIns="45700"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1363" indent="-284163">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1413" indent="-227013">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598613" indent="-2270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5813" indent="-2270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30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02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74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46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a:lnSpc>
                <a:spcPct val="150000"/>
              </a:lnSpc>
              <a:spcBef>
                <a:spcPct val="0"/>
              </a:spcBef>
              <a:buFontTx/>
              <a:buNone/>
            </a:pPr>
            <a:r>
              <a:rPr lang="ja-JP" altLang="en-US" sz="4000" b="1">
                <a:solidFill>
                  <a:srgbClr val="FFFFFF"/>
                </a:solidFill>
                <a:latin typeface="メイリオ" panose="020B0604030504040204" pitchFamily="50" charset="-128"/>
                <a:ea typeface="メイリオ" panose="020B0604030504040204" pitchFamily="50" charset="-128"/>
              </a:rPr>
              <a:t>本日の流れ</a:t>
            </a:r>
          </a:p>
        </p:txBody>
      </p:sp>
      <p:sp>
        <p:nvSpPr>
          <p:cNvPr id="96265" name="Rectangle 2">
            <a:extLst>
              <a:ext uri="{FF2B5EF4-FFF2-40B4-BE49-F238E27FC236}">
                <a16:creationId xmlns="" xmlns:a16="http://schemas.microsoft.com/office/drawing/2014/main" id="{54A63E54-4F8E-42A0-992E-AEE196B130B4}"/>
              </a:ext>
            </a:extLst>
          </p:cNvPr>
          <p:cNvSpPr txBox="1">
            <a:spLocks noChangeArrowheads="1"/>
          </p:cNvSpPr>
          <p:nvPr/>
        </p:nvSpPr>
        <p:spPr bwMode="auto">
          <a:xfrm>
            <a:off x="-14288" y="6562725"/>
            <a:ext cx="9164638" cy="292100"/>
          </a:xfrm>
          <a:prstGeom prst="rect">
            <a:avLst/>
          </a:prstGeom>
          <a:solidFill>
            <a:srgbClr val="7030A0">
              <a:alpha val="34117"/>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396" tIns="45700" rIns="91396" bIns="45700"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1363" indent="-284163">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1413" indent="-227013">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598613" indent="-2270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5813" indent="-2270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30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02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74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46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a:lnSpc>
                <a:spcPct val="150000"/>
              </a:lnSpc>
              <a:spcBef>
                <a:spcPct val="0"/>
              </a:spcBef>
              <a:buFontTx/>
              <a:buNone/>
            </a:pPr>
            <a:r>
              <a:rPr lang="ja-JP" altLang="en-US" sz="1200">
                <a:solidFill>
                  <a:srgbClr val="FFFFFF"/>
                </a:solidFill>
                <a:latin typeface="メイリオ" panose="020B0604030504040204" pitchFamily="50" charset="-128"/>
                <a:ea typeface="メイリオ" panose="020B0604030504040204" pitchFamily="50" charset="-128"/>
              </a:rPr>
              <a:t>遠　距　離　介　護　支　援　セ　ミ　ナ　ー</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2">
            <a:extLst>
              <a:ext uri="{FF2B5EF4-FFF2-40B4-BE49-F238E27FC236}">
                <a16:creationId xmlns="" xmlns:a16="http://schemas.microsoft.com/office/drawing/2014/main" id="{7AA081AE-5F6F-4C6E-9D06-80381074A966}"/>
              </a:ext>
            </a:extLst>
          </p:cNvPr>
          <p:cNvSpPr txBox="1">
            <a:spLocks noChangeArrowheads="1"/>
          </p:cNvSpPr>
          <p:nvPr/>
        </p:nvSpPr>
        <p:spPr bwMode="auto">
          <a:xfrm>
            <a:off x="250825" y="1017588"/>
            <a:ext cx="8829675" cy="51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396" tIns="45700" rIns="91396" bIns="45700"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1363" indent="-284163">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1413" indent="-227013">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598613" indent="-2270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5813" indent="-2270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30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02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74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46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nSpc>
                <a:spcPct val="150000"/>
              </a:lnSpc>
              <a:buFont typeface="Arial" panose="020B0604020202020204" pitchFamily="34" charset="0"/>
              <a:buNone/>
            </a:pPr>
            <a:r>
              <a:rPr lang="ja-JP" altLang="en-US">
                <a:latin typeface="メイリオ" panose="020B0604030504040204" pitchFamily="50" charset="-128"/>
                <a:ea typeface="メイリオ" panose="020B0604030504040204" pitchFamily="50" charset="-128"/>
              </a:rPr>
              <a:t>年末に帰省したところ、町内会長さんから、これまでは期日通りに納めていた町内会費を滞納していること、ゴミの分別ができずゴミを出す曜日も守れないことを指摘されました。</a:t>
            </a:r>
            <a:endParaRPr lang="en-US" altLang="ja-JP">
              <a:latin typeface="メイリオ" panose="020B0604030504040204" pitchFamily="50" charset="-128"/>
              <a:ea typeface="メイリオ" panose="020B0604030504040204" pitchFamily="50" charset="-128"/>
            </a:endParaRPr>
          </a:p>
          <a:p>
            <a:pPr>
              <a:lnSpc>
                <a:spcPct val="150000"/>
              </a:lnSpc>
              <a:buFont typeface="Arial" panose="020B0604020202020204" pitchFamily="34" charset="0"/>
              <a:buNone/>
            </a:pPr>
            <a:r>
              <a:rPr lang="ja-JP" altLang="en-US">
                <a:latin typeface="メイリオ" panose="020B0604030504040204" pitchFamily="50" charset="-128"/>
                <a:ea typeface="メイリオ" panose="020B0604030504040204" pitchFamily="50" charset="-128"/>
              </a:rPr>
              <a:t>本人に聞いても的を射ない答え</a:t>
            </a:r>
            <a:endParaRPr lang="en-US" altLang="ja-JP">
              <a:latin typeface="メイリオ" panose="020B0604030504040204" pitchFamily="50" charset="-128"/>
              <a:ea typeface="メイリオ" panose="020B0604030504040204" pitchFamily="50" charset="-128"/>
            </a:endParaRPr>
          </a:p>
          <a:p>
            <a:pPr>
              <a:lnSpc>
                <a:spcPct val="150000"/>
              </a:lnSpc>
              <a:buFont typeface="Arial" panose="020B0604020202020204" pitchFamily="34" charset="0"/>
              <a:buNone/>
            </a:pPr>
            <a:r>
              <a:rPr lang="ja-JP" altLang="en-US">
                <a:latin typeface="メイリオ" panose="020B0604030504040204" pitchFamily="50" charset="-128"/>
                <a:ea typeface="メイリオ" panose="020B0604030504040204" pitchFamily="50" charset="-128"/>
              </a:rPr>
              <a:t>しか返ってきません。だんだん</a:t>
            </a:r>
            <a:endParaRPr lang="en-US" altLang="ja-JP">
              <a:latin typeface="メイリオ" panose="020B0604030504040204" pitchFamily="50" charset="-128"/>
              <a:ea typeface="メイリオ" panose="020B0604030504040204" pitchFamily="50" charset="-128"/>
            </a:endParaRPr>
          </a:p>
          <a:p>
            <a:pPr>
              <a:lnSpc>
                <a:spcPct val="150000"/>
              </a:lnSpc>
              <a:buFont typeface="Arial" panose="020B0604020202020204" pitchFamily="34" charset="0"/>
              <a:buNone/>
            </a:pPr>
            <a:r>
              <a:rPr lang="ja-JP" altLang="en-US">
                <a:latin typeface="メイリオ" panose="020B0604030504040204" pitchFamily="50" charset="-128"/>
                <a:ea typeface="メイリオ" panose="020B0604030504040204" pitchFamily="50" charset="-128"/>
              </a:rPr>
              <a:t>認知症が心配になってきました。</a:t>
            </a:r>
          </a:p>
        </p:txBody>
      </p:sp>
      <p:sp>
        <p:nvSpPr>
          <p:cNvPr id="11" name="Rectangle 2">
            <a:extLst>
              <a:ext uri="{FF2B5EF4-FFF2-40B4-BE49-F238E27FC236}">
                <a16:creationId xmlns="" xmlns:a16="http://schemas.microsoft.com/office/drawing/2014/main" id="{3556C4AD-EB6B-45CD-8AEE-D8C6142BAFE6}"/>
              </a:ext>
            </a:extLst>
          </p:cNvPr>
          <p:cNvSpPr txBox="1">
            <a:spLocks noChangeArrowheads="1"/>
          </p:cNvSpPr>
          <p:nvPr/>
        </p:nvSpPr>
        <p:spPr bwMode="auto">
          <a:xfrm>
            <a:off x="-20638" y="-15875"/>
            <a:ext cx="9164638" cy="717550"/>
          </a:xfrm>
          <a:prstGeom prst="rect">
            <a:avLst/>
          </a:prstGeom>
          <a:solidFill>
            <a:schemeClr val="accent6">
              <a:lumMod val="50000"/>
            </a:schemeClr>
          </a:solidFill>
          <a:ln>
            <a:noFill/>
          </a:ln>
        </p:spPr>
        <p:txBody>
          <a:bodyPr lIns="91396" tIns="45700" rIns="91396" bIns="45700" anchor="ctr"/>
          <a:lst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2pPr>
            <a:lvl3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3pPr>
            <a:lvl4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4pPr>
            <a:lvl5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5pPr>
            <a:lvl6pPr marL="456980" algn="ctr" rtl="0" fontAlgn="base">
              <a:spcBef>
                <a:spcPct val="0"/>
              </a:spcBef>
              <a:spcAft>
                <a:spcPct val="0"/>
              </a:spcAft>
              <a:defRPr kumimoji="1" sz="4400">
                <a:solidFill>
                  <a:schemeClr val="tx1"/>
                </a:solidFill>
                <a:latin typeface="Calibri" pitchFamily="34" charset="0"/>
                <a:ea typeface="ＭＳ Ｐゴシック" charset="-128"/>
              </a:defRPr>
            </a:lvl6pPr>
            <a:lvl7pPr marL="913960" algn="ctr" rtl="0" fontAlgn="base">
              <a:spcBef>
                <a:spcPct val="0"/>
              </a:spcBef>
              <a:spcAft>
                <a:spcPct val="0"/>
              </a:spcAft>
              <a:defRPr kumimoji="1" sz="4400">
                <a:solidFill>
                  <a:schemeClr val="tx1"/>
                </a:solidFill>
                <a:latin typeface="Calibri" pitchFamily="34" charset="0"/>
                <a:ea typeface="ＭＳ Ｐゴシック" charset="-128"/>
              </a:defRPr>
            </a:lvl7pPr>
            <a:lvl8pPr marL="1370940" algn="ctr" rtl="0" fontAlgn="base">
              <a:spcBef>
                <a:spcPct val="0"/>
              </a:spcBef>
              <a:spcAft>
                <a:spcPct val="0"/>
              </a:spcAft>
              <a:defRPr kumimoji="1" sz="4400">
                <a:solidFill>
                  <a:schemeClr val="tx1"/>
                </a:solidFill>
                <a:latin typeface="Calibri" pitchFamily="34" charset="0"/>
                <a:ea typeface="ＭＳ Ｐゴシック" charset="-128"/>
              </a:defRPr>
            </a:lvl8pPr>
            <a:lvl9pPr marL="1827921" algn="ctr" rtl="0" fontAlgn="base">
              <a:spcBef>
                <a:spcPct val="0"/>
              </a:spcBef>
              <a:spcAft>
                <a:spcPct val="0"/>
              </a:spcAft>
              <a:defRPr kumimoji="1" sz="4400">
                <a:solidFill>
                  <a:schemeClr val="tx1"/>
                </a:solidFill>
                <a:latin typeface="Calibri" pitchFamily="34" charset="0"/>
                <a:ea typeface="ＭＳ Ｐゴシック" charset="-128"/>
              </a:defRPr>
            </a:lvl9pPr>
          </a:lstStyle>
          <a:p>
            <a:pPr>
              <a:lnSpc>
                <a:spcPct val="150000"/>
              </a:lnSpc>
              <a:defRPr/>
            </a:pPr>
            <a:r>
              <a:rPr lang="en-US" altLang="ja-JP" sz="3400" b="1" dirty="0">
                <a:solidFill>
                  <a:prstClr val="white"/>
                </a:solidFill>
                <a:latin typeface="メイリオ" panose="020B0604030504040204" pitchFamily="50" charset="-128"/>
                <a:ea typeface="メイリオ" panose="020B0604030504040204" pitchFamily="50" charset="-128"/>
              </a:rPr>
              <a:t>GW2</a:t>
            </a:r>
            <a:r>
              <a:rPr lang="ja-JP" altLang="en-US" sz="3400" b="1" dirty="0">
                <a:solidFill>
                  <a:prstClr val="white"/>
                </a:solidFill>
                <a:latin typeface="メイリオ" panose="020B0604030504040204" pitchFamily="50" charset="-128"/>
                <a:ea typeface="メイリオ" panose="020B0604030504040204" pitchFamily="50" charset="-128"/>
              </a:rPr>
              <a:t>：親の住む地域はどんなｻｰﾋﾞｽがある？</a:t>
            </a:r>
            <a:endParaRPr lang="en-US" altLang="ja-JP" sz="3400" b="1" dirty="0">
              <a:solidFill>
                <a:prstClr val="white"/>
              </a:solidFill>
              <a:latin typeface="メイリオ" panose="020B0604030504040204" pitchFamily="50" charset="-128"/>
              <a:ea typeface="メイリオ" panose="020B0604030504040204" pitchFamily="50" charset="-128"/>
            </a:endParaRPr>
          </a:p>
        </p:txBody>
      </p:sp>
      <p:sp>
        <p:nvSpPr>
          <p:cNvPr id="12" name="Rectangle 2">
            <a:extLst>
              <a:ext uri="{FF2B5EF4-FFF2-40B4-BE49-F238E27FC236}">
                <a16:creationId xmlns="" xmlns:a16="http://schemas.microsoft.com/office/drawing/2014/main" id="{D15DEC25-3797-43D9-81E7-E4FDB3AC4636}"/>
              </a:ext>
            </a:extLst>
          </p:cNvPr>
          <p:cNvSpPr txBox="1">
            <a:spLocks noChangeArrowheads="1"/>
          </p:cNvSpPr>
          <p:nvPr/>
        </p:nvSpPr>
        <p:spPr bwMode="auto">
          <a:xfrm>
            <a:off x="-14288" y="6572250"/>
            <a:ext cx="9164638" cy="292100"/>
          </a:xfrm>
          <a:prstGeom prst="rect">
            <a:avLst/>
          </a:prstGeom>
          <a:solidFill>
            <a:schemeClr val="accent6">
              <a:lumMod val="50000"/>
              <a:alpha val="34000"/>
            </a:schemeClr>
          </a:solidFill>
          <a:ln>
            <a:noFill/>
          </a:ln>
        </p:spPr>
        <p:txBody>
          <a:bodyPr lIns="91396" tIns="45700" rIns="91396" bIns="45700" anchor="ctr"/>
          <a:lst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2pPr>
            <a:lvl3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3pPr>
            <a:lvl4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4pPr>
            <a:lvl5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5pPr>
            <a:lvl6pPr marL="456980" algn="ctr" rtl="0" fontAlgn="base">
              <a:spcBef>
                <a:spcPct val="0"/>
              </a:spcBef>
              <a:spcAft>
                <a:spcPct val="0"/>
              </a:spcAft>
              <a:defRPr kumimoji="1" sz="4400">
                <a:solidFill>
                  <a:schemeClr val="tx1"/>
                </a:solidFill>
                <a:latin typeface="Calibri" pitchFamily="34" charset="0"/>
                <a:ea typeface="ＭＳ Ｐゴシック" charset="-128"/>
              </a:defRPr>
            </a:lvl6pPr>
            <a:lvl7pPr marL="913960" algn="ctr" rtl="0" fontAlgn="base">
              <a:spcBef>
                <a:spcPct val="0"/>
              </a:spcBef>
              <a:spcAft>
                <a:spcPct val="0"/>
              </a:spcAft>
              <a:defRPr kumimoji="1" sz="4400">
                <a:solidFill>
                  <a:schemeClr val="tx1"/>
                </a:solidFill>
                <a:latin typeface="Calibri" pitchFamily="34" charset="0"/>
                <a:ea typeface="ＭＳ Ｐゴシック" charset="-128"/>
              </a:defRPr>
            </a:lvl7pPr>
            <a:lvl8pPr marL="1370940" algn="ctr" rtl="0" fontAlgn="base">
              <a:spcBef>
                <a:spcPct val="0"/>
              </a:spcBef>
              <a:spcAft>
                <a:spcPct val="0"/>
              </a:spcAft>
              <a:defRPr kumimoji="1" sz="4400">
                <a:solidFill>
                  <a:schemeClr val="tx1"/>
                </a:solidFill>
                <a:latin typeface="Calibri" pitchFamily="34" charset="0"/>
                <a:ea typeface="ＭＳ Ｐゴシック" charset="-128"/>
              </a:defRPr>
            </a:lvl8pPr>
            <a:lvl9pPr marL="1827921" algn="ctr" rtl="0" fontAlgn="base">
              <a:spcBef>
                <a:spcPct val="0"/>
              </a:spcBef>
              <a:spcAft>
                <a:spcPct val="0"/>
              </a:spcAft>
              <a:defRPr kumimoji="1" sz="4400">
                <a:solidFill>
                  <a:schemeClr val="tx1"/>
                </a:solidFill>
                <a:latin typeface="Calibri" pitchFamily="34" charset="0"/>
                <a:ea typeface="ＭＳ Ｐゴシック" charset="-128"/>
              </a:defRPr>
            </a:lvl9pPr>
          </a:lstStyle>
          <a:p>
            <a:pPr>
              <a:lnSpc>
                <a:spcPct val="150000"/>
              </a:lnSpc>
              <a:defRPr/>
            </a:pPr>
            <a:r>
              <a:rPr lang="ja-JP" altLang="en-US" sz="1200" dirty="0">
                <a:solidFill>
                  <a:prstClr val="white"/>
                </a:solidFill>
                <a:latin typeface="メイリオ" panose="020B0604030504040204" pitchFamily="50" charset="-128"/>
                <a:ea typeface="メイリオ" panose="020B0604030504040204" pitchFamily="50" charset="-128"/>
              </a:rPr>
              <a:t>遠　距　離　介　護　支　援　セ　ミ　ナ　</a:t>
            </a:r>
            <a:r>
              <a:rPr lang="ja-JP" altLang="en-US" sz="1200" dirty="0" err="1">
                <a:solidFill>
                  <a:prstClr val="white"/>
                </a:solidFill>
                <a:latin typeface="メイリオ" panose="020B0604030504040204" pitchFamily="50" charset="-128"/>
                <a:ea typeface="メイリオ" panose="020B0604030504040204" pitchFamily="50" charset="-128"/>
              </a:rPr>
              <a:t>ー</a:t>
            </a:r>
            <a:endParaRPr lang="ja-JP" altLang="en-US" sz="1200" dirty="0">
              <a:solidFill>
                <a:prstClr val="white"/>
              </a:solidFill>
              <a:latin typeface="メイリオ" panose="020B0604030504040204" pitchFamily="50" charset="-128"/>
              <a:ea typeface="メイリオ" panose="020B0604030504040204" pitchFamily="50" charset="-128"/>
            </a:endParaRPr>
          </a:p>
        </p:txBody>
      </p:sp>
      <p:sp>
        <p:nvSpPr>
          <p:cNvPr id="98309" name="正方形/長方形 1">
            <a:extLst>
              <a:ext uri="{FF2B5EF4-FFF2-40B4-BE49-F238E27FC236}">
                <a16:creationId xmlns="" xmlns:a16="http://schemas.microsoft.com/office/drawing/2014/main" id="{BDBB8852-ECCB-4439-9C60-D99F50DD99AE}"/>
              </a:ext>
            </a:extLst>
          </p:cNvPr>
          <p:cNvSpPr>
            <a:spLocks noChangeArrowheads="1"/>
          </p:cNvSpPr>
          <p:nvPr/>
        </p:nvSpPr>
        <p:spPr bwMode="auto">
          <a:xfrm>
            <a:off x="7404100" y="6251575"/>
            <a:ext cx="1287463"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r>
              <a:rPr lang="ja-JP" altLang="en-US">
                <a:solidFill>
                  <a:srgbClr val="000000"/>
                </a:solidFill>
              </a:rPr>
              <a:t>息子さん</a:t>
            </a:r>
          </a:p>
        </p:txBody>
      </p:sp>
      <p:pic>
        <p:nvPicPr>
          <p:cNvPr id="98310" name="図 1">
            <a:extLst>
              <a:ext uri="{FF2B5EF4-FFF2-40B4-BE49-F238E27FC236}">
                <a16:creationId xmlns="" xmlns:a16="http://schemas.microsoft.com/office/drawing/2014/main" id="{7F46762C-1668-48A3-8771-51CA7604B94A}"/>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731000" y="3878263"/>
            <a:ext cx="1989138" cy="2324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2">
            <a:extLst>
              <a:ext uri="{FF2B5EF4-FFF2-40B4-BE49-F238E27FC236}">
                <a16:creationId xmlns="" xmlns:a16="http://schemas.microsoft.com/office/drawing/2014/main" id="{B48B73DF-13B1-4745-B004-1E1F7E1B43B1}"/>
              </a:ext>
            </a:extLst>
          </p:cNvPr>
          <p:cNvSpPr txBox="1">
            <a:spLocks noChangeArrowheads="1"/>
          </p:cNvSpPr>
          <p:nvPr/>
        </p:nvSpPr>
        <p:spPr bwMode="auto">
          <a:xfrm>
            <a:off x="250825" y="1017588"/>
            <a:ext cx="8893175" cy="51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396" tIns="45700" rIns="91396" bIns="45700"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1363" indent="-284163">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1413" indent="-227013">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598613" indent="-2270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5813" indent="-2270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30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02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74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46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nSpc>
                <a:spcPct val="150000"/>
              </a:lnSpc>
              <a:buFont typeface="Arial" panose="020B0604020202020204" pitchFamily="34" charset="0"/>
              <a:buNone/>
            </a:pPr>
            <a:r>
              <a:rPr lang="ja-JP" altLang="en-US">
                <a:latin typeface="メイリオ" panose="020B0604030504040204" pitchFamily="50" charset="-128"/>
                <a:ea typeface="メイリオ" panose="020B0604030504040204" pitchFamily="50" charset="-128"/>
              </a:rPr>
              <a:t>町内会長さんからは役場に相談することを勧められました。でも本人は「自分は大丈夫」「人の世話にはなりたくない」と少し不機嫌です。介護保険という言葉は聞いたことがありますが</a:t>
            </a:r>
            <a:endParaRPr lang="en-US" altLang="ja-JP">
              <a:latin typeface="メイリオ" panose="020B0604030504040204" pitchFamily="50" charset="-128"/>
              <a:ea typeface="メイリオ" panose="020B0604030504040204" pitchFamily="50" charset="-128"/>
            </a:endParaRPr>
          </a:p>
          <a:p>
            <a:pPr>
              <a:lnSpc>
                <a:spcPct val="150000"/>
              </a:lnSpc>
              <a:buFont typeface="Arial" panose="020B0604020202020204" pitchFamily="34" charset="0"/>
              <a:buNone/>
            </a:pPr>
            <a:r>
              <a:rPr lang="ja-JP" altLang="en-US">
                <a:latin typeface="メイリオ" panose="020B0604030504040204" pitchFamily="50" charset="-128"/>
                <a:ea typeface="メイリオ" panose="020B0604030504040204" pitchFamily="50" charset="-128"/>
              </a:rPr>
              <a:t>どのようなものなのでしょう。</a:t>
            </a:r>
            <a:endParaRPr lang="en-US" altLang="ja-JP">
              <a:latin typeface="メイリオ" panose="020B0604030504040204" pitchFamily="50" charset="-128"/>
              <a:ea typeface="メイリオ" panose="020B0604030504040204" pitchFamily="50" charset="-128"/>
            </a:endParaRPr>
          </a:p>
          <a:p>
            <a:pPr>
              <a:lnSpc>
                <a:spcPct val="150000"/>
              </a:lnSpc>
              <a:buFont typeface="Arial" panose="020B0604020202020204" pitchFamily="34" charset="0"/>
              <a:buNone/>
            </a:pPr>
            <a:r>
              <a:rPr lang="ja-JP" altLang="en-US">
                <a:latin typeface="メイリオ" panose="020B0604030504040204" pitchFamily="50" charset="-128"/>
                <a:ea typeface="メイリオ" panose="020B0604030504040204" pitchFamily="50" charset="-128"/>
              </a:rPr>
              <a:t>かかりつけ医にお願いするだけ</a:t>
            </a:r>
            <a:endParaRPr lang="en-US" altLang="ja-JP">
              <a:latin typeface="メイリオ" panose="020B0604030504040204" pitchFamily="50" charset="-128"/>
              <a:ea typeface="メイリオ" panose="020B0604030504040204" pitchFamily="50" charset="-128"/>
            </a:endParaRPr>
          </a:p>
          <a:p>
            <a:pPr>
              <a:lnSpc>
                <a:spcPct val="150000"/>
              </a:lnSpc>
              <a:buFont typeface="Arial" panose="020B0604020202020204" pitchFamily="34" charset="0"/>
              <a:buNone/>
            </a:pPr>
            <a:r>
              <a:rPr lang="ja-JP" altLang="en-US">
                <a:latin typeface="メイリオ" panose="020B0604030504040204" pitchFamily="50" charset="-128"/>
                <a:ea typeface="メイリオ" panose="020B0604030504040204" pitchFamily="50" charset="-128"/>
              </a:rPr>
              <a:t>ではダメなのでしょうか？</a:t>
            </a:r>
            <a:endParaRPr lang="en-US" altLang="ja-JP">
              <a:latin typeface="メイリオ" panose="020B0604030504040204" pitchFamily="50" charset="-128"/>
              <a:ea typeface="メイリオ" panose="020B0604030504040204" pitchFamily="50" charset="-128"/>
            </a:endParaRPr>
          </a:p>
        </p:txBody>
      </p:sp>
      <p:sp>
        <p:nvSpPr>
          <p:cNvPr id="11" name="Rectangle 2">
            <a:extLst>
              <a:ext uri="{FF2B5EF4-FFF2-40B4-BE49-F238E27FC236}">
                <a16:creationId xmlns="" xmlns:a16="http://schemas.microsoft.com/office/drawing/2014/main" id="{0BFEFAA3-DF73-4550-8BCA-D668E6FEF458}"/>
              </a:ext>
            </a:extLst>
          </p:cNvPr>
          <p:cNvSpPr txBox="1">
            <a:spLocks noChangeArrowheads="1"/>
          </p:cNvSpPr>
          <p:nvPr/>
        </p:nvSpPr>
        <p:spPr bwMode="auto">
          <a:xfrm>
            <a:off x="-20638" y="-15875"/>
            <a:ext cx="9164638" cy="717550"/>
          </a:xfrm>
          <a:prstGeom prst="rect">
            <a:avLst/>
          </a:prstGeom>
          <a:solidFill>
            <a:schemeClr val="accent6">
              <a:lumMod val="50000"/>
            </a:schemeClr>
          </a:solidFill>
          <a:ln>
            <a:noFill/>
          </a:ln>
        </p:spPr>
        <p:txBody>
          <a:bodyPr lIns="91396" tIns="45700" rIns="91396" bIns="45700" anchor="ctr"/>
          <a:lst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2pPr>
            <a:lvl3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3pPr>
            <a:lvl4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4pPr>
            <a:lvl5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5pPr>
            <a:lvl6pPr marL="456980" algn="ctr" rtl="0" fontAlgn="base">
              <a:spcBef>
                <a:spcPct val="0"/>
              </a:spcBef>
              <a:spcAft>
                <a:spcPct val="0"/>
              </a:spcAft>
              <a:defRPr kumimoji="1" sz="4400">
                <a:solidFill>
                  <a:schemeClr val="tx1"/>
                </a:solidFill>
                <a:latin typeface="Calibri" pitchFamily="34" charset="0"/>
                <a:ea typeface="ＭＳ Ｐゴシック" charset="-128"/>
              </a:defRPr>
            </a:lvl6pPr>
            <a:lvl7pPr marL="913960" algn="ctr" rtl="0" fontAlgn="base">
              <a:spcBef>
                <a:spcPct val="0"/>
              </a:spcBef>
              <a:spcAft>
                <a:spcPct val="0"/>
              </a:spcAft>
              <a:defRPr kumimoji="1" sz="4400">
                <a:solidFill>
                  <a:schemeClr val="tx1"/>
                </a:solidFill>
                <a:latin typeface="Calibri" pitchFamily="34" charset="0"/>
                <a:ea typeface="ＭＳ Ｐゴシック" charset="-128"/>
              </a:defRPr>
            </a:lvl7pPr>
            <a:lvl8pPr marL="1370940" algn="ctr" rtl="0" fontAlgn="base">
              <a:spcBef>
                <a:spcPct val="0"/>
              </a:spcBef>
              <a:spcAft>
                <a:spcPct val="0"/>
              </a:spcAft>
              <a:defRPr kumimoji="1" sz="4400">
                <a:solidFill>
                  <a:schemeClr val="tx1"/>
                </a:solidFill>
                <a:latin typeface="Calibri" pitchFamily="34" charset="0"/>
                <a:ea typeface="ＭＳ Ｐゴシック" charset="-128"/>
              </a:defRPr>
            </a:lvl8pPr>
            <a:lvl9pPr marL="1827921" algn="ctr" rtl="0" fontAlgn="base">
              <a:spcBef>
                <a:spcPct val="0"/>
              </a:spcBef>
              <a:spcAft>
                <a:spcPct val="0"/>
              </a:spcAft>
              <a:defRPr kumimoji="1" sz="4400">
                <a:solidFill>
                  <a:schemeClr val="tx1"/>
                </a:solidFill>
                <a:latin typeface="Calibri" pitchFamily="34" charset="0"/>
                <a:ea typeface="ＭＳ Ｐゴシック" charset="-128"/>
              </a:defRPr>
            </a:lvl9pPr>
          </a:lstStyle>
          <a:p>
            <a:pPr>
              <a:lnSpc>
                <a:spcPct val="150000"/>
              </a:lnSpc>
              <a:defRPr/>
            </a:pPr>
            <a:r>
              <a:rPr lang="en-US" altLang="ja-JP" sz="3400" b="1" dirty="0">
                <a:solidFill>
                  <a:prstClr val="white"/>
                </a:solidFill>
                <a:latin typeface="メイリオ" panose="020B0604030504040204" pitchFamily="50" charset="-128"/>
                <a:ea typeface="メイリオ" panose="020B0604030504040204" pitchFamily="50" charset="-128"/>
              </a:rPr>
              <a:t>GW2</a:t>
            </a:r>
            <a:r>
              <a:rPr lang="ja-JP" altLang="en-US" sz="3400" b="1" dirty="0">
                <a:solidFill>
                  <a:prstClr val="white"/>
                </a:solidFill>
                <a:latin typeface="メイリオ" panose="020B0604030504040204" pitchFamily="50" charset="-128"/>
                <a:ea typeface="メイリオ" panose="020B0604030504040204" pitchFamily="50" charset="-128"/>
              </a:rPr>
              <a:t>：親の住む地域はどんなｻｰﾋﾞｽがある？</a:t>
            </a:r>
            <a:endParaRPr lang="en-US" altLang="ja-JP" sz="3400" b="1" dirty="0">
              <a:solidFill>
                <a:prstClr val="white"/>
              </a:solidFill>
              <a:latin typeface="メイリオ" panose="020B0604030504040204" pitchFamily="50" charset="-128"/>
              <a:ea typeface="メイリオ" panose="020B0604030504040204" pitchFamily="50" charset="-128"/>
            </a:endParaRPr>
          </a:p>
        </p:txBody>
      </p:sp>
      <p:sp>
        <p:nvSpPr>
          <p:cNvPr id="12" name="Rectangle 2">
            <a:extLst>
              <a:ext uri="{FF2B5EF4-FFF2-40B4-BE49-F238E27FC236}">
                <a16:creationId xmlns="" xmlns:a16="http://schemas.microsoft.com/office/drawing/2014/main" id="{0E8DE79F-D1FA-4C50-A606-D1D9F21A981D}"/>
              </a:ext>
            </a:extLst>
          </p:cNvPr>
          <p:cNvSpPr txBox="1">
            <a:spLocks noChangeArrowheads="1"/>
          </p:cNvSpPr>
          <p:nvPr/>
        </p:nvSpPr>
        <p:spPr bwMode="auto">
          <a:xfrm>
            <a:off x="-14288" y="6572250"/>
            <a:ext cx="9164638" cy="292100"/>
          </a:xfrm>
          <a:prstGeom prst="rect">
            <a:avLst/>
          </a:prstGeom>
          <a:solidFill>
            <a:schemeClr val="accent6">
              <a:lumMod val="50000"/>
              <a:alpha val="34000"/>
            </a:schemeClr>
          </a:solidFill>
          <a:ln>
            <a:noFill/>
          </a:ln>
        </p:spPr>
        <p:txBody>
          <a:bodyPr lIns="91396" tIns="45700" rIns="91396" bIns="45700" anchor="ctr"/>
          <a:lst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2pPr>
            <a:lvl3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3pPr>
            <a:lvl4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4pPr>
            <a:lvl5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5pPr>
            <a:lvl6pPr marL="456980" algn="ctr" rtl="0" fontAlgn="base">
              <a:spcBef>
                <a:spcPct val="0"/>
              </a:spcBef>
              <a:spcAft>
                <a:spcPct val="0"/>
              </a:spcAft>
              <a:defRPr kumimoji="1" sz="4400">
                <a:solidFill>
                  <a:schemeClr val="tx1"/>
                </a:solidFill>
                <a:latin typeface="Calibri" pitchFamily="34" charset="0"/>
                <a:ea typeface="ＭＳ Ｐゴシック" charset="-128"/>
              </a:defRPr>
            </a:lvl6pPr>
            <a:lvl7pPr marL="913960" algn="ctr" rtl="0" fontAlgn="base">
              <a:spcBef>
                <a:spcPct val="0"/>
              </a:spcBef>
              <a:spcAft>
                <a:spcPct val="0"/>
              </a:spcAft>
              <a:defRPr kumimoji="1" sz="4400">
                <a:solidFill>
                  <a:schemeClr val="tx1"/>
                </a:solidFill>
                <a:latin typeface="Calibri" pitchFamily="34" charset="0"/>
                <a:ea typeface="ＭＳ Ｐゴシック" charset="-128"/>
              </a:defRPr>
            </a:lvl7pPr>
            <a:lvl8pPr marL="1370940" algn="ctr" rtl="0" fontAlgn="base">
              <a:spcBef>
                <a:spcPct val="0"/>
              </a:spcBef>
              <a:spcAft>
                <a:spcPct val="0"/>
              </a:spcAft>
              <a:defRPr kumimoji="1" sz="4400">
                <a:solidFill>
                  <a:schemeClr val="tx1"/>
                </a:solidFill>
                <a:latin typeface="Calibri" pitchFamily="34" charset="0"/>
                <a:ea typeface="ＭＳ Ｐゴシック" charset="-128"/>
              </a:defRPr>
            </a:lvl8pPr>
            <a:lvl9pPr marL="1827921" algn="ctr" rtl="0" fontAlgn="base">
              <a:spcBef>
                <a:spcPct val="0"/>
              </a:spcBef>
              <a:spcAft>
                <a:spcPct val="0"/>
              </a:spcAft>
              <a:defRPr kumimoji="1" sz="4400">
                <a:solidFill>
                  <a:schemeClr val="tx1"/>
                </a:solidFill>
                <a:latin typeface="Calibri" pitchFamily="34" charset="0"/>
                <a:ea typeface="ＭＳ Ｐゴシック" charset="-128"/>
              </a:defRPr>
            </a:lvl9pPr>
          </a:lstStyle>
          <a:p>
            <a:pPr>
              <a:lnSpc>
                <a:spcPct val="150000"/>
              </a:lnSpc>
              <a:defRPr/>
            </a:pPr>
            <a:r>
              <a:rPr lang="ja-JP" altLang="en-US" sz="1200" dirty="0">
                <a:solidFill>
                  <a:prstClr val="white"/>
                </a:solidFill>
                <a:latin typeface="メイリオ" panose="020B0604030504040204" pitchFamily="50" charset="-128"/>
                <a:ea typeface="メイリオ" panose="020B0604030504040204" pitchFamily="50" charset="-128"/>
              </a:rPr>
              <a:t>遠　距　離　介　護　支　援　セ　ミ　ナ　</a:t>
            </a:r>
            <a:r>
              <a:rPr lang="ja-JP" altLang="en-US" sz="1200" dirty="0" err="1">
                <a:solidFill>
                  <a:prstClr val="white"/>
                </a:solidFill>
                <a:latin typeface="メイリオ" panose="020B0604030504040204" pitchFamily="50" charset="-128"/>
                <a:ea typeface="メイリオ" panose="020B0604030504040204" pitchFamily="50" charset="-128"/>
              </a:rPr>
              <a:t>ー</a:t>
            </a:r>
            <a:endParaRPr lang="ja-JP" altLang="en-US" sz="1200" dirty="0">
              <a:solidFill>
                <a:prstClr val="white"/>
              </a:solidFill>
              <a:latin typeface="メイリオ" panose="020B0604030504040204" pitchFamily="50" charset="-128"/>
              <a:ea typeface="メイリオ" panose="020B0604030504040204" pitchFamily="50" charset="-128"/>
            </a:endParaRPr>
          </a:p>
        </p:txBody>
      </p:sp>
      <p:sp>
        <p:nvSpPr>
          <p:cNvPr id="100357" name="正方形/長方形 1">
            <a:extLst>
              <a:ext uri="{FF2B5EF4-FFF2-40B4-BE49-F238E27FC236}">
                <a16:creationId xmlns="" xmlns:a16="http://schemas.microsoft.com/office/drawing/2014/main" id="{1A10EE90-33E5-4522-838B-DA6B1957DD59}"/>
              </a:ext>
            </a:extLst>
          </p:cNvPr>
          <p:cNvSpPr>
            <a:spLocks noChangeArrowheads="1"/>
          </p:cNvSpPr>
          <p:nvPr/>
        </p:nvSpPr>
        <p:spPr bwMode="auto">
          <a:xfrm>
            <a:off x="7404100" y="6251575"/>
            <a:ext cx="1287463"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r>
              <a:rPr lang="ja-JP" altLang="en-US">
                <a:solidFill>
                  <a:srgbClr val="000000"/>
                </a:solidFill>
              </a:rPr>
              <a:t>息子さん</a:t>
            </a:r>
          </a:p>
        </p:txBody>
      </p:sp>
      <p:pic>
        <p:nvPicPr>
          <p:cNvPr id="100358" name="図 1">
            <a:extLst>
              <a:ext uri="{FF2B5EF4-FFF2-40B4-BE49-F238E27FC236}">
                <a16:creationId xmlns="" xmlns:a16="http://schemas.microsoft.com/office/drawing/2014/main" id="{13903AFC-ED0A-4C31-99C3-D805B3D9542D}"/>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7164388" y="4095750"/>
            <a:ext cx="1327150" cy="2106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a:extLst>
              <a:ext uri="{FF2B5EF4-FFF2-40B4-BE49-F238E27FC236}">
                <a16:creationId xmlns="" xmlns:a16="http://schemas.microsoft.com/office/drawing/2014/main" id="{4830B87E-C9BB-4AF7-BA19-7C3186563BD2}"/>
              </a:ext>
            </a:extLst>
          </p:cNvPr>
          <p:cNvSpPr txBox="1">
            <a:spLocks noChangeArrowheads="1"/>
          </p:cNvSpPr>
          <p:nvPr/>
        </p:nvSpPr>
        <p:spPr bwMode="auto">
          <a:xfrm>
            <a:off x="382588" y="1236663"/>
            <a:ext cx="8123237" cy="1512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396" tIns="45700" rIns="91396" bIns="45700"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1363" indent="-284163">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1413" indent="-227013">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598613" indent="-2270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5813" indent="-2270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30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02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74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46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buFont typeface="Arial" panose="020B0604020202020204" pitchFamily="34" charset="0"/>
              <a:buNone/>
            </a:pPr>
            <a:r>
              <a:rPr lang="ja-JP" altLang="en-US" sz="3600">
                <a:solidFill>
                  <a:srgbClr val="000000"/>
                </a:solidFill>
                <a:latin typeface="メイリオ" panose="020B0604030504040204" pitchFamily="50" charset="-128"/>
                <a:ea typeface="メイリオ" panose="020B0604030504040204" pitchFamily="50" charset="-128"/>
              </a:rPr>
              <a:t>認知症の診断は？　専門医を受診？</a:t>
            </a:r>
            <a:endParaRPr lang="en-US" altLang="ja-JP" sz="3600">
              <a:solidFill>
                <a:srgbClr val="000000"/>
              </a:solidFill>
              <a:latin typeface="メイリオ" panose="020B0604030504040204" pitchFamily="50" charset="-128"/>
              <a:ea typeface="メイリオ" panose="020B0604030504040204" pitchFamily="50" charset="-128"/>
            </a:endParaRPr>
          </a:p>
          <a:p>
            <a:pPr>
              <a:buFont typeface="Arial" panose="020B0604020202020204" pitchFamily="34" charset="0"/>
              <a:buNone/>
            </a:pPr>
            <a:r>
              <a:rPr lang="ja-JP" altLang="en-US" sz="3600">
                <a:solidFill>
                  <a:srgbClr val="000000"/>
                </a:solidFill>
                <a:latin typeface="メイリオ" panose="020B0604030504040204" pitchFamily="50" charset="-128"/>
                <a:ea typeface="メイリオ" panose="020B0604030504040204" pitchFamily="50" charset="-128"/>
              </a:rPr>
              <a:t>かかりつけ医ってどこまで頼れるの？</a:t>
            </a:r>
            <a:endParaRPr lang="en-US" altLang="ja-JP" sz="3600">
              <a:solidFill>
                <a:srgbClr val="000000"/>
              </a:solidFill>
              <a:latin typeface="メイリオ" panose="020B0604030504040204" pitchFamily="50" charset="-128"/>
              <a:ea typeface="メイリオ" panose="020B0604030504040204" pitchFamily="50" charset="-128"/>
            </a:endParaRPr>
          </a:p>
        </p:txBody>
      </p:sp>
      <p:sp>
        <p:nvSpPr>
          <p:cNvPr id="11" name="Rectangle 2">
            <a:extLst>
              <a:ext uri="{FF2B5EF4-FFF2-40B4-BE49-F238E27FC236}">
                <a16:creationId xmlns="" xmlns:a16="http://schemas.microsoft.com/office/drawing/2014/main" id="{A35DB4E2-26D7-48C6-B2F9-40A9F09E871F}"/>
              </a:ext>
            </a:extLst>
          </p:cNvPr>
          <p:cNvSpPr txBox="1">
            <a:spLocks noChangeArrowheads="1"/>
          </p:cNvSpPr>
          <p:nvPr/>
        </p:nvSpPr>
        <p:spPr bwMode="auto">
          <a:xfrm>
            <a:off x="-20638" y="-15875"/>
            <a:ext cx="9164638" cy="717550"/>
          </a:xfrm>
          <a:prstGeom prst="rect">
            <a:avLst/>
          </a:prstGeom>
          <a:solidFill>
            <a:schemeClr val="accent6">
              <a:lumMod val="50000"/>
            </a:schemeClr>
          </a:solidFill>
          <a:ln>
            <a:noFill/>
          </a:ln>
        </p:spPr>
        <p:txBody>
          <a:bodyPr lIns="91396" tIns="45700" rIns="91396" bIns="45700" anchor="ctr"/>
          <a:lst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2pPr>
            <a:lvl3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3pPr>
            <a:lvl4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4pPr>
            <a:lvl5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5pPr>
            <a:lvl6pPr marL="456980" algn="ctr" rtl="0" fontAlgn="base">
              <a:spcBef>
                <a:spcPct val="0"/>
              </a:spcBef>
              <a:spcAft>
                <a:spcPct val="0"/>
              </a:spcAft>
              <a:defRPr kumimoji="1" sz="4400">
                <a:solidFill>
                  <a:schemeClr val="tx1"/>
                </a:solidFill>
                <a:latin typeface="Calibri" pitchFamily="34" charset="0"/>
                <a:ea typeface="ＭＳ Ｐゴシック" charset="-128"/>
              </a:defRPr>
            </a:lvl6pPr>
            <a:lvl7pPr marL="913960" algn="ctr" rtl="0" fontAlgn="base">
              <a:spcBef>
                <a:spcPct val="0"/>
              </a:spcBef>
              <a:spcAft>
                <a:spcPct val="0"/>
              </a:spcAft>
              <a:defRPr kumimoji="1" sz="4400">
                <a:solidFill>
                  <a:schemeClr val="tx1"/>
                </a:solidFill>
                <a:latin typeface="Calibri" pitchFamily="34" charset="0"/>
                <a:ea typeface="ＭＳ Ｐゴシック" charset="-128"/>
              </a:defRPr>
            </a:lvl7pPr>
            <a:lvl8pPr marL="1370940" algn="ctr" rtl="0" fontAlgn="base">
              <a:spcBef>
                <a:spcPct val="0"/>
              </a:spcBef>
              <a:spcAft>
                <a:spcPct val="0"/>
              </a:spcAft>
              <a:defRPr kumimoji="1" sz="4400">
                <a:solidFill>
                  <a:schemeClr val="tx1"/>
                </a:solidFill>
                <a:latin typeface="Calibri" pitchFamily="34" charset="0"/>
                <a:ea typeface="ＭＳ Ｐゴシック" charset="-128"/>
              </a:defRPr>
            </a:lvl8pPr>
            <a:lvl9pPr marL="1827921" algn="ctr" rtl="0" fontAlgn="base">
              <a:spcBef>
                <a:spcPct val="0"/>
              </a:spcBef>
              <a:spcAft>
                <a:spcPct val="0"/>
              </a:spcAft>
              <a:defRPr kumimoji="1" sz="4400">
                <a:solidFill>
                  <a:schemeClr val="tx1"/>
                </a:solidFill>
                <a:latin typeface="Calibri" pitchFamily="34" charset="0"/>
                <a:ea typeface="ＭＳ Ｐゴシック" charset="-128"/>
              </a:defRPr>
            </a:lvl9pPr>
          </a:lstStyle>
          <a:p>
            <a:pPr>
              <a:lnSpc>
                <a:spcPct val="150000"/>
              </a:lnSpc>
              <a:defRPr/>
            </a:pPr>
            <a:r>
              <a:rPr lang="en-US" altLang="ja-JP" sz="3600" b="1" dirty="0">
                <a:solidFill>
                  <a:prstClr val="white"/>
                </a:solidFill>
                <a:latin typeface="メイリオ" panose="020B0604030504040204" pitchFamily="50" charset="-128"/>
                <a:ea typeface="メイリオ" panose="020B0604030504040204" pitchFamily="50" charset="-128"/>
              </a:rPr>
              <a:t>GW2</a:t>
            </a:r>
            <a:r>
              <a:rPr lang="ja-JP" altLang="en-US" sz="3600" b="1" dirty="0">
                <a:solidFill>
                  <a:prstClr val="white"/>
                </a:solidFill>
                <a:latin typeface="メイリオ" panose="020B0604030504040204" pitchFamily="50" charset="-128"/>
                <a:ea typeface="メイリオ" panose="020B0604030504040204" pitchFamily="50" charset="-128"/>
              </a:rPr>
              <a:t>：遠距離の親を心配する息子の心境</a:t>
            </a:r>
          </a:p>
        </p:txBody>
      </p:sp>
      <p:sp>
        <p:nvSpPr>
          <p:cNvPr id="12" name="Rectangle 2">
            <a:extLst>
              <a:ext uri="{FF2B5EF4-FFF2-40B4-BE49-F238E27FC236}">
                <a16:creationId xmlns="" xmlns:a16="http://schemas.microsoft.com/office/drawing/2014/main" id="{7B19DB4D-473E-4C03-A1D2-D5E4429D71A8}"/>
              </a:ext>
            </a:extLst>
          </p:cNvPr>
          <p:cNvSpPr txBox="1">
            <a:spLocks noChangeArrowheads="1"/>
          </p:cNvSpPr>
          <p:nvPr/>
        </p:nvSpPr>
        <p:spPr bwMode="auto">
          <a:xfrm>
            <a:off x="-14288" y="6572250"/>
            <a:ext cx="9164638" cy="292100"/>
          </a:xfrm>
          <a:prstGeom prst="rect">
            <a:avLst/>
          </a:prstGeom>
          <a:solidFill>
            <a:schemeClr val="accent6">
              <a:lumMod val="50000"/>
              <a:alpha val="34000"/>
            </a:schemeClr>
          </a:solidFill>
          <a:ln>
            <a:noFill/>
          </a:ln>
        </p:spPr>
        <p:txBody>
          <a:bodyPr lIns="91396" tIns="45700" rIns="91396" bIns="45700" anchor="ctr"/>
          <a:lst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2pPr>
            <a:lvl3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3pPr>
            <a:lvl4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4pPr>
            <a:lvl5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5pPr>
            <a:lvl6pPr marL="456980" algn="ctr" rtl="0" fontAlgn="base">
              <a:spcBef>
                <a:spcPct val="0"/>
              </a:spcBef>
              <a:spcAft>
                <a:spcPct val="0"/>
              </a:spcAft>
              <a:defRPr kumimoji="1" sz="4400">
                <a:solidFill>
                  <a:schemeClr val="tx1"/>
                </a:solidFill>
                <a:latin typeface="Calibri" pitchFamily="34" charset="0"/>
                <a:ea typeface="ＭＳ Ｐゴシック" charset="-128"/>
              </a:defRPr>
            </a:lvl6pPr>
            <a:lvl7pPr marL="913960" algn="ctr" rtl="0" fontAlgn="base">
              <a:spcBef>
                <a:spcPct val="0"/>
              </a:spcBef>
              <a:spcAft>
                <a:spcPct val="0"/>
              </a:spcAft>
              <a:defRPr kumimoji="1" sz="4400">
                <a:solidFill>
                  <a:schemeClr val="tx1"/>
                </a:solidFill>
                <a:latin typeface="Calibri" pitchFamily="34" charset="0"/>
                <a:ea typeface="ＭＳ Ｐゴシック" charset="-128"/>
              </a:defRPr>
            </a:lvl7pPr>
            <a:lvl8pPr marL="1370940" algn="ctr" rtl="0" fontAlgn="base">
              <a:spcBef>
                <a:spcPct val="0"/>
              </a:spcBef>
              <a:spcAft>
                <a:spcPct val="0"/>
              </a:spcAft>
              <a:defRPr kumimoji="1" sz="4400">
                <a:solidFill>
                  <a:schemeClr val="tx1"/>
                </a:solidFill>
                <a:latin typeface="Calibri" pitchFamily="34" charset="0"/>
                <a:ea typeface="ＭＳ Ｐゴシック" charset="-128"/>
              </a:defRPr>
            </a:lvl8pPr>
            <a:lvl9pPr marL="1827921" algn="ctr" rtl="0" fontAlgn="base">
              <a:spcBef>
                <a:spcPct val="0"/>
              </a:spcBef>
              <a:spcAft>
                <a:spcPct val="0"/>
              </a:spcAft>
              <a:defRPr kumimoji="1" sz="4400">
                <a:solidFill>
                  <a:schemeClr val="tx1"/>
                </a:solidFill>
                <a:latin typeface="Calibri" pitchFamily="34" charset="0"/>
                <a:ea typeface="ＭＳ Ｐゴシック" charset="-128"/>
              </a:defRPr>
            </a:lvl9pPr>
          </a:lstStyle>
          <a:p>
            <a:pPr>
              <a:lnSpc>
                <a:spcPct val="150000"/>
              </a:lnSpc>
              <a:defRPr/>
            </a:pPr>
            <a:r>
              <a:rPr lang="ja-JP" altLang="en-US" sz="1200" dirty="0">
                <a:solidFill>
                  <a:prstClr val="white"/>
                </a:solidFill>
                <a:latin typeface="メイリオ" panose="020B0604030504040204" pitchFamily="50" charset="-128"/>
                <a:ea typeface="メイリオ" panose="020B0604030504040204" pitchFamily="50" charset="-128"/>
              </a:rPr>
              <a:t>遠　距　離　介　護　支　援　セ　ミ　ナ　</a:t>
            </a:r>
            <a:r>
              <a:rPr lang="ja-JP" altLang="en-US" sz="1200" dirty="0" err="1">
                <a:solidFill>
                  <a:prstClr val="white"/>
                </a:solidFill>
                <a:latin typeface="メイリオ" panose="020B0604030504040204" pitchFamily="50" charset="-128"/>
                <a:ea typeface="メイリオ" panose="020B0604030504040204" pitchFamily="50" charset="-128"/>
              </a:rPr>
              <a:t>ー</a:t>
            </a:r>
            <a:endParaRPr lang="ja-JP" altLang="en-US" sz="1200" dirty="0">
              <a:solidFill>
                <a:prstClr val="white"/>
              </a:solidFill>
              <a:latin typeface="メイリオ" panose="020B0604030504040204" pitchFamily="50" charset="-128"/>
              <a:ea typeface="メイリオ" panose="020B0604030504040204" pitchFamily="50" charset="-128"/>
            </a:endParaRPr>
          </a:p>
        </p:txBody>
      </p:sp>
      <p:sp>
        <p:nvSpPr>
          <p:cNvPr id="102405" name="正方形/長方形 1">
            <a:extLst>
              <a:ext uri="{FF2B5EF4-FFF2-40B4-BE49-F238E27FC236}">
                <a16:creationId xmlns="" xmlns:a16="http://schemas.microsoft.com/office/drawing/2014/main" id="{B1CEE9FF-9C25-4E7C-B613-2F84E2F09464}"/>
              </a:ext>
            </a:extLst>
          </p:cNvPr>
          <p:cNvSpPr>
            <a:spLocks noChangeArrowheads="1"/>
          </p:cNvSpPr>
          <p:nvPr/>
        </p:nvSpPr>
        <p:spPr bwMode="auto">
          <a:xfrm>
            <a:off x="7218363" y="6115050"/>
            <a:ext cx="1287462"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r>
              <a:rPr lang="ja-JP" altLang="en-US">
                <a:solidFill>
                  <a:srgbClr val="000000"/>
                </a:solidFill>
              </a:rPr>
              <a:t>息子さん</a:t>
            </a:r>
          </a:p>
        </p:txBody>
      </p:sp>
      <p:sp>
        <p:nvSpPr>
          <p:cNvPr id="76806" name="Rectangle 2">
            <a:extLst>
              <a:ext uri="{FF2B5EF4-FFF2-40B4-BE49-F238E27FC236}">
                <a16:creationId xmlns="" xmlns:a16="http://schemas.microsoft.com/office/drawing/2014/main" id="{C3F549A2-07B6-4912-BCFF-E85FAD91FFAC}"/>
              </a:ext>
            </a:extLst>
          </p:cNvPr>
          <p:cNvSpPr txBox="1">
            <a:spLocks noChangeArrowheads="1"/>
          </p:cNvSpPr>
          <p:nvPr/>
        </p:nvSpPr>
        <p:spPr bwMode="auto">
          <a:xfrm>
            <a:off x="382588" y="3100388"/>
            <a:ext cx="6938962" cy="1160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396" tIns="45700" rIns="91396" bIns="45700"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1363" indent="-284163">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1413" indent="-227013">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598613" indent="-2270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5813" indent="-2270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30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02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74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46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buFont typeface="Arial" panose="020B0604020202020204" pitchFamily="34" charset="0"/>
              <a:buNone/>
            </a:pPr>
            <a:r>
              <a:rPr lang="ja-JP" altLang="en-US" sz="3600">
                <a:solidFill>
                  <a:srgbClr val="000000"/>
                </a:solidFill>
                <a:latin typeface="メイリオ" panose="020B0604030504040204" pitchFamily="50" charset="-128"/>
                <a:ea typeface="メイリオ" panose="020B0604030504040204" pitchFamily="50" charset="-128"/>
              </a:rPr>
              <a:t>今の状態で何が利用できるんだろう・・・</a:t>
            </a:r>
            <a:endParaRPr lang="en-US" altLang="ja-JP" sz="3600">
              <a:solidFill>
                <a:srgbClr val="000000"/>
              </a:solidFill>
              <a:latin typeface="メイリオ" panose="020B0604030504040204" pitchFamily="50" charset="-128"/>
              <a:ea typeface="メイリオ" panose="020B0604030504040204" pitchFamily="50" charset="-128"/>
            </a:endParaRPr>
          </a:p>
        </p:txBody>
      </p:sp>
      <p:sp>
        <p:nvSpPr>
          <p:cNvPr id="76807" name="Rectangle 2">
            <a:extLst>
              <a:ext uri="{FF2B5EF4-FFF2-40B4-BE49-F238E27FC236}">
                <a16:creationId xmlns="" xmlns:a16="http://schemas.microsoft.com/office/drawing/2014/main" id="{055B9EBE-9D84-459D-A810-ABDC185A3038}"/>
              </a:ext>
            </a:extLst>
          </p:cNvPr>
          <p:cNvSpPr txBox="1">
            <a:spLocks noChangeArrowheads="1"/>
          </p:cNvSpPr>
          <p:nvPr/>
        </p:nvSpPr>
        <p:spPr bwMode="auto">
          <a:xfrm>
            <a:off x="382588" y="4797425"/>
            <a:ext cx="6435725" cy="1160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396" tIns="45700" rIns="91396" bIns="45700"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1363" indent="-284163">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1413" indent="-227013">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598613" indent="-2270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5813" indent="-2270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30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02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74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46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buFont typeface="Arial" panose="020B0604020202020204" pitchFamily="34" charset="0"/>
              <a:buNone/>
            </a:pPr>
            <a:r>
              <a:rPr lang="ja-JP" altLang="en-US" sz="3600">
                <a:solidFill>
                  <a:srgbClr val="000000"/>
                </a:solidFill>
                <a:latin typeface="メイリオ" panose="020B0604030504040204" pitchFamily="50" charset="-128"/>
                <a:ea typeface="メイリオ" panose="020B0604030504040204" pitchFamily="50" charset="-128"/>
              </a:rPr>
              <a:t>そもそもどこに相談すればいいんだか・・・</a:t>
            </a:r>
            <a:endParaRPr lang="en-US" altLang="ja-JP" sz="3600">
              <a:solidFill>
                <a:srgbClr val="000000"/>
              </a:solidFill>
              <a:latin typeface="メイリオ" panose="020B0604030504040204" pitchFamily="50" charset="-128"/>
              <a:ea typeface="メイリオ" panose="020B0604030504040204" pitchFamily="50" charset="-128"/>
            </a:endParaRPr>
          </a:p>
        </p:txBody>
      </p:sp>
      <p:pic>
        <p:nvPicPr>
          <p:cNvPr id="102408" name="図 1">
            <a:extLst>
              <a:ext uri="{FF2B5EF4-FFF2-40B4-BE49-F238E27FC236}">
                <a16:creationId xmlns="" xmlns:a16="http://schemas.microsoft.com/office/drawing/2014/main" id="{BE7880CE-46F2-4AF2-9AB7-407B8D4BADCB}"/>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875463" y="3617913"/>
            <a:ext cx="1630362" cy="2309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2">
            <a:extLst>
              <a:ext uri="{FF2B5EF4-FFF2-40B4-BE49-F238E27FC236}">
                <a16:creationId xmlns="" xmlns:a16="http://schemas.microsoft.com/office/drawing/2014/main" id="{A86D296E-9968-4169-BB6D-613319250B53}"/>
              </a:ext>
            </a:extLst>
          </p:cNvPr>
          <p:cNvSpPr txBox="1">
            <a:spLocks noChangeArrowheads="1"/>
          </p:cNvSpPr>
          <p:nvPr/>
        </p:nvSpPr>
        <p:spPr bwMode="auto">
          <a:xfrm>
            <a:off x="468313" y="1017588"/>
            <a:ext cx="8640762" cy="3779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396" tIns="45700" rIns="91396" bIns="45700"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1363" indent="-284163">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1413" indent="-227013">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598613" indent="-2270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5813" indent="-2270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30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02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74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46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nSpc>
                <a:spcPct val="150000"/>
              </a:lnSpc>
              <a:buFont typeface="Arial" panose="020B0604020202020204" pitchFamily="34" charset="0"/>
              <a:buNone/>
            </a:pPr>
            <a:r>
              <a:rPr lang="ja-JP" altLang="en-US" sz="3600" dirty="0">
                <a:latin typeface="メイリオ" panose="020B0604030504040204" pitchFamily="50" charset="-128"/>
                <a:ea typeface="メイリオ" panose="020B0604030504040204" pitchFamily="50" charset="-128"/>
              </a:rPr>
              <a:t>今後も一人で暮し続けていくために</a:t>
            </a:r>
            <a:endParaRPr lang="en-US" altLang="ja-JP" sz="3600" dirty="0">
              <a:latin typeface="メイリオ" panose="020B0604030504040204" pitchFamily="50" charset="-128"/>
              <a:ea typeface="メイリオ" panose="020B0604030504040204" pitchFamily="50" charset="-128"/>
            </a:endParaRPr>
          </a:p>
          <a:p>
            <a:pPr>
              <a:lnSpc>
                <a:spcPct val="150000"/>
              </a:lnSpc>
              <a:buFont typeface="Arial" panose="020B0604020202020204" pitchFamily="34" charset="0"/>
              <a:buNone/>
            </a:pPr>
            <a:r>
              <a:rPr lang="ja-JP" altLang="en-US" sz="3600" dirty="0">
                <a:latin typeface="メイリオ" panose="020B0604030504040204" pitchFamily="50" charset="-128"/>
                <a:ea typeface="メイリオ" panose="020B0604030504040204" pitchFamily="50" charset="-128"/>
              </a:rPr>
              <a:t>どんなサービスや支援があればいいか</a:t>
            </a:r>
            <a:endParaRPr lang="en-US" altLang="ja-JP" sz="3600" dirty="0">
              <a:latin typeface="メイリオ" panose="020B0604030504040204" pitchFamily="50" charset="-128"/>
              <a:ea typeface="メイリオ" panose="020B0604030504040204" pitchFamily="50" charset="-128"/>
            </a:endParaRPr>
          </a:p>
          <a:p>
            <a:pPr>
              <a:lnSpc>
                <a:spcPct val="150000"/>
              </a:lnSpc>
              <a:buFont typeface="Arial" panose="020B0604020202020204" pitchFamily="34" charset="0"/>
              <a:buNone/>
            </a:pPr>
            <a:r>
              <a:rPr lang="ja-JP" altLang="en-US" sz="3600" dirty="0">
                <a:latin typeface="メイリオ" panose="020B0604030504040204" pitchFamily="50" charset="-128"/>
                <a:ea typeface="メイリオ" panose="020B0604030504040204" pitchFamily="50" charset="-128"/>
              </a:rPr>
              <a:t>考えてみましょう。</a:t>
            </a:r>
          </a:p>
        </p:txBody>
      </p:sp>
      <p:sp>
        <p:nvSpPr>
          <p:cNvPr id="11" name="Rectangle 2">
            <a:extLst>
              <a:ext uri="{FF2B5EF4-FFF2-40B4-BE49-F238E27FC236}">
                <a16:creationId xmlns="" xmlns:a16="http://schemas.microsoft.com/office/drawing/2014/main" id="{819F23D1-9736-4C65-ACB1-A2A6935D8992}"/>
              </a:ext>
            </a:extLst>
          </p:cNvPr>
          <p:cNvSpPr txBox="1">
            <a:spLocks noChangeArrowheads="1"/>
          </p:cNvSpPr>
          <p:nvPr/>
        </p:nvSpPr>
        <p:spPr bwMode="auto">
          <a:xfrm>
            <a:off x="-20638" y="-15875"/>
            <a:ext cx="9164638" cy="717550"/>
          </a:xfrm>
          <a:prstGeom prst="rect">
            <a:avLst/>
          </a:prstGeom>
          <a:solidFill>
            <a:schemeClr val="accent6">
              <a:lumMod val="50000"/>
            </a:schemeClr>
          </a:solidFill>
          <a:ln>
            <a:noFill/>
          </a:ln>
        </p:spPr>
        <p:txBody>
          <a:bodyPr lIns="91396" tIns="45700" rIns="91396" bIns="45700" anchor="ctr"/>
          <a:lst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2pPr>
            <a:lvl3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3pPr>
            <a:lvl4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4pPr>
            <a:lvl5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5pPr>
            <a:lvl6pPr marL="456980" algn="ctr" rtl="0" fontAlgn="base">
              <a:spcBef>
                <a:spcPct val="0"/>
              </a:spcBef>
              <a:spcAft>
                <a:spcPct val="0"/>
              </a:spcAft>
              <a:defRPr kumimoji="1" sz="4400">
                <a:solidFill>
                  <a:schemeClr val="tx1"/>
                </a:solidFill>
                <a:latin typeface="Calibri" pitchFamily="34" charset="0"/>
                <a:ea typeface="ＭＳ Ｐゴシック" charset="-128"/>
              </a:defRPr>
            </a:lvl6pPr>
            <a:lvl7pPr marL="913960" algn="ctr" rtl="0" fontAlgn="base">
              <a:spcBef>
                <a:spcPct val="0"/>
              </a:spcBef>
              <a:spcAft>
                <a:spcPct val="0"/>
              </a:spcAft>
              <a:defRPr kumimoji="1" sz="4400">
                <a:solidFill>
                  <a:schemeClr val="tx1"/>
                </a:solidFill>
                <a:latin typeface="Calibri" pitchFamily="34" charset="0"/>
                <a:ea typeface="ＭＳ Ｐゴシック" charset="-128"/>
              </a:defRPr>
            </a:lvl7pPr>
            <a:lvl8pPr marL="1370940" algn="ctr" rtl="0" fontAlgn="base">
              <a:spcBef>
                <a:spcPct val="0"/>
              </a:spcBef>
              <a:spcAft>
                <a:spcPct val="0"/>
              </a:spcAft>
              <a:defRPr kumimoji="1" sz="4400">
                <a:solidFill>
                  <a:schemeClr val="tx1"/>
                </a:solidFill>
                <a:latin typeface="Calibri" pitchFamily="34" charset="0"/>
                <a:ea typeface="ＭＳ Ｐゴシック" charset="-128"/>
              </a:defRPr>
            </a:lvl8pPr>
            <a:lvl9pPr marL="1827921" algn="ctr" rtl="0" fontAlgn="base">
              <a:spcBef>
                <a:spcPct val="0"/>
              </a:spcBef>
              <a:spcAft>
                <a:spcPct val="0"/>
              </a:spcAft>
              <a:defRPr kumimoji="1" sz="4400">
                <a:solidFill>
                  <a:schemeClr val="tx1"/>
                </a:solidFill>
                <a:latin typeface="Calibri" pitchFamily="34" charset="0"/>
                <a:ea typeface="ＭＳ Ｐゴシック" charset="-128"/>
              </a:defRPr>
            </a:lvl9pPr>
          </a:lstStyle>
          <a:p>
            <a:pPr>
              <a:lnSpc>
                <a:spcPct val="150000"/>
              </a:lnSpc>
              <a:defRPr/>
            </a:pPr>
            <a:r>
              <a:rPr lang="en-US" altLang="ja-JP" sz="3400" b="1" dirty="0">
                <a:solidFill>
                  <a:prstClr val="white"/>
                </a:solidFill>
                <a:latin typeface="メイリオ" panose="020B0604030504040204" pitchFamily="50" charset="-128"/>
                <a:ea typeface="メイリオ" panose="020B0604030504040204" pitchFamily="50" charset="-128"/>
              </a:rPr>
              <a:t>GW2</a:t>
            </a:r>
            <a:r>
              <a:rPr lang="ja-JP" altLang="en-US" sz="3400" b="1" dirty="0">
                <a:solidFill>
                  <a:prstClr val="white"/>
                </a:solidFill>
                <a:latin typeface="メイリオ" panose="020B0604030504040204" pitchFamily="50" charset="-128"/>
                <a:ea typeface="メイリオ" panose="020B0604030504040204" pitchFamily="50" charset="-128"/>
              </a:rPr>
              <a:t>：親の住む地域はどんなｻｰﾋﾞｽがある？</a:t>
            </a:r>
            <a:endParaRPr lang="en-US" altLang="ja-JP" sz="3400" b="1" dirty="0">
              <a:solidFill>
                <a:prstClr val="white"/>
              </a:solidFill>
              <a:latin typeface="メイリオ" panose="020B0604030504040204" pitchFamily="50" charset="-128"/>
              <a:ea typeface="メイリオ" panose="020B0604030504040204" pitchFamily="50" charset="-128"/>
            </a:endParaRPr>
          </a:p>
        </p:txBody>
      </p:sp>
      <p:sp>
        <p:nvSpPr>
          <p:cNvPr id="12" name="Rectangle 2">
            <a:extLst>
              <a:ext uri="{FF2B5EF4-FFF2-40B4-BE49-F238E27FC236}">
                <a16:creationId xmlns="" xmlns:a16="http://schemas.microsoft.com/office/drawing/2014/main" id="{B2B343AC-3BFA-4248-B930-3BEBC10AE0B1}"/>
              </a:ext>
            </a:extLst>
          </p:cNvPr>
          <p:cNvSpPr txBox="1">
            <a:spLocks noChangeArrowheads="1"/>
          </p:cNvSpPr>
          <p:nvPr/>
        </p:nvSpPr>
        <p:spPr bwMode="auto">
          <a:xfrm>
            <a:off x="-14288" y="6572250"/>
            <a:ext cx="9164638" cy="292100"/>
          </a:xfrm>
          <a:prstGeom prst="rect">
            <a:avLst/>
          </a:prstGeom>
          <a:solidFill>
            <a:schemeClr val="accent6">
              <a:lumMod val="50000"/>
              <a:alpha val="34000"/>
            </a:schemeClr>
          </a:solidFill>
          <a:ln>
            <a:noFill/>
          </a:ln>
        </p:spPr>
        <p:txBody>
          <a:bodyPr lIns="91396" tIns="45700" rIns="91396" bIns="45700" anchor="ctr"/>
          <a:lst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2pPr>
            <a:lvl3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3pPr>
            <a:lvl4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4pPr>
            <a:lvl5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5pPr>
            <a:lvl6pPr marL="456980" algn="ctr" rtl="0" fontAlgn="base">
              <a:spcBef>
                <a:spcPct val="0"/>
              </a:spcBef>
              <a:spcAft>
                <a:spcPct val="0"/>
              </a:spcAft>
              <a:defRPr kumimoji="1" sz="4400">
                <a:solidFill>
                  <a:schemeClr val="tx1"/>
                </a:solidFill>
                <a:latin typeface="Calibri" pitchFamily="34" charset="0"/>
                <a:ea typeface="ＭＳ Ｐゴシック" charset="-128"/>
              </a:defRPr>
            </a:lvl6pPr>
            <a:lvl7pPr marL="913960" algn="ctr" rtl="0" fontAlgn="base">
              <a:spcBef>
                <a:spcPct val="0"/>
              </a:spcBef>
              <a:spcAft>
                <a:spcPct val="0"/>
              </a:spcAft>
              <a:defRPr kumimoji="1" sz="4400">
                <a:solidFill>
                  <a:schemeClr val="tx1"/>
                </a:solidFill>
                <a:latin typeface="Calibri" pitchFamily="34" charset="0"/>
                <a:ea typeface="ＭＳ Ｐゴシック" charset="-128"/>
              </a:defRPr>
            </a:lvl7pPr>
            <a:lvl8pPr marL="1370940" algn="ctr" rtl="0" fontAlgn="base">
              <a:spcBef>
                <a:spcPct val="0"/>
              </a:spcBef>
              <a:spcAft>
                <a:spcPct val="0"/>
              </a:spcAft>
              <a:defRPr kumimoji="1" sz="4400">
                <a:solidFill>
                  <a:schemeClr val="tx1"/>
                </a:solidFill>
                <a:latin typeface="Calibri" pitchFamily="34" charset="0"/>
                <a:ea typeface="ＭＳ Ｐゴシック" charset="-128"/>
              </a:defRPr>
            </a:lvl8pPr>
            <a:lvl9pPr marL="1827921" algn="ctr" rtl="0" fontAlgn="base">
              <a:spcBef>
                <a:spcPct val="0"/>
              </a:spcBef>
              <a:spcAft>
                <a:spcPct val="0"/>
              </a:spcAft>
              <a:defRPr kumimoji="1" sz="4400">
                <a:solidFill>
                  <a:schemeClr val="tx1"/>
                </a:solidFill>
                <a:latin typeface="Calibri" pitchFamily="34" charset="0"/>
                <a:ea typeface="ＭＳ Ｐゴシック" charset="-128"/>
              </a:defRPr>
            </a:lvl9pPr>
          </a:lstStyle>
          <a:p>
            <a:pPr>
              <a:lnSpc>
                <a:spcPct val="150000"/>
              </a:lnSpc>
              <a:defRPr/>
            </a:pPr>
            <a:r>
              <a:rPr lang="ja-JP" altLang="en-US" sz="1200" dirty="0">
                <a:solidFill>
                  <a:prstClr val="white"/>
                </a:solidFill>
                <a:latin typeface="メイリオ" panose="020B0604030504040204" pitchFamily="50" charset="-128"/>
                <a:ea typeface="メイリオ" panose="020B0604030504040204" pitchFamily="50" charset="-128"/>
              </a:rPr>
              <a:t>遠　距　離　介　護　支　援　セ　ミ　ナ　</a:t>
            </a:r>
            <a:r>
              <a:rPr lang="ja-JP" altLang="en-US" sz="1200" dirty="0" err="1">
                <a:solidFill>
                  <a:prstClr val="white"/>
                </a:solidFill>
                <a:latin typeface="メイリオ" panose="020B0604030504040204" pitchFamily="50" charset="-128"/>
                <a:ea typeface="メイリオ" panose="020B0604030504040204" pitchFamily="50" charset="-128"/>
              </a:rPr>
              <a:t>ー</a:t>
            </a:r>
            <a:endParaRPr lang="ja-JP" altLang="en-US" sz="1200" dirty="0">
              <a:solidFill>
                <a:prstClr val="white"/>
              </a:solidFill>
              <a:latin typeface="メイリオ" panose="020B0604030504040204" pitchFamily="50" charset="-128"/>
              <a:ea typeface="メイリオ" panose="020B0604030504040204" pitchFamily="50" charset="-128"/>
            </a:endParaRPr>
          </a:p>
        </p:txBody>
      </p:sp>
      <p:pic>
        <p:nvPicPr>
          <p:cNvPr id="104453" name="図 1">
            <a:extLst>
              <a:ext uri="{FF2B5EF4-FFF2-40B4-BE49-F238E27FC236}">
                <a16:creationId xmlns="" xmlns:a16="http://schemas.microsoft.com/office/drawing/2014/main" id="{C62FFFCA-3A43-4670-A78F-24640C5BDB4D}"/>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084888" y="3657600"/>
            <a:ext cx="2908300" cy="290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93872682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2">
            <a:extLst>
              <a:ext uri="{FF2B5EF4-FFF2-40B4-BE49-F238E27FC236}">
                <a16:creationId xmlns="" xmlns:a16="http://schemas.microsoft.com/office/drawing/2014/main" id="{EC47F91A-816B-44E5-B70F-C171D469F697}"/>
              </a:ext>
            </a:extLst>
          </p:cNvPr>
          <p:cNvSpPr txBox="1">
            <a:spLocks noChangeArrowheads="1"/>
          </p:cNvSpPr>
          <p:nvPr/>
        </p:nvSpPr>
        <p:spPr bwMode="auto">
          <a:xfrm>
            <a:off x="250825" y="1123950"/>
            <a:ext cx="8704263" cy="755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396" tIns="45700" rIns="91396" bIns="45700"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1363" indent="-284163">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1413" indent="-227013">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598613" indent="-2270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5813" indent="-2270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30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02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74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46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nSpc>
                <a:spcPct val="150000"/>
              </a:lnSpc>
              <a:spcBef>
                <a:spcPct val="0"/>
              </a:spcBef>
              <a:buFontTx/>
              <a:buNone/>
            </a:pPr>
            <a:r>
              <a:rPr lang="en-US" altLang="ja-JP" b="1">
                <a:solidFill>
                  <a:srgbClr val="000000"/>
                </a:solidFill>
                <a:latin typeface="メイリオ" panose="020B0604030504040204" pitchFamily="50" charset="-128"/>
                <a:ea typeface="メイリオ" panose="020B0604030504040204" pitchFamily="50" charset="-128"/>
              </a:rPr>
              <a:t>GW1</a:t>
            </a:r>
            <a:r>
              <a:rPr lang="ja-JP" altLang="en-US" b="1">
                <a:solidFill>
                  <a:srgbClr val="000000"/>
                </a:solidFill>
                <a:latin typeface="メイリオ" panose="020B0604030504040204" pitchFamily="50" charset="-128"/>
                <a:ea typeface="メイリオ" panose="020B0604030504040204" pitchFamily="50" charset="-128"/>
              </a:rPr>
              <a:t>：離れて暮らす親の状態、実際は？</a:t>
            </a:r>
          </a:p>
        </p:txBody>
      </p:sp>
      <p:sp>
        <p:nvSpPr>
          <p:cNvPr id="106499" name="Rectangle 2">
            <a:extLst>
              <a:ext uri="{FF2B5EF4-FFF2-40B4-BE49-F238E27FC236}">
                <a16:creationId xmlns="" xmlns:a16="http://schemas.microsoft.com/office/drawing/2014/main" id="{E485C7AE-41AD-48D3-9228-AEAFE6F5699E}"/>
              </a:ext>
            </a:extLst>
          </p:cNvPr>
          <p:cNvSpPr txBox="1">
            <a:spLocks noChangeArrowheads="1"/>
          </p:cNvSpPr>
          <p:nvPr/>
        </p:nvSpPr>
        <p:spPr bwMode="auto">
          <a:xfrm>
            <a:off x="250825" y="2867025"/>
            <a:ext cx="9001125" cy="755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396" tIns="45700" rIns="91396" bIns="45700"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1363" indent="-284163">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1413" indent="-227013">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598613" indent="-2270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5813" indent="-2270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30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02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74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46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nSpc>
                <a:spcPct val="150000"/>
              </a:lnSpc>
              <a:spcBef>
                <a:spcPct val="0"/>
              </a:spcBef>
              <a:buFontTx/>
              <a:buNone/>
            </a:pPr>
            <a:r>
              <a:rPr lang="en-US" altLang="ja-JP" b="1">
                <a:solidFill>
                  <a:srgbClr val="000000"/>
                </a:solidFill>
                <a:latin typeface="メイリオ" panose="020B0604030504040204" pitchFamily="50" charset="-128"/>
                <a:ea typeface="メイリオ" panose="020B0604030504040204" pitchFamily="50" charset="-128"/>
              </a:rPr>
              <a:t>GW2</a:t>
            </a:r>
            <a:r>
              <a:rPr lang="ja-JP" altLang="en-US" b="1">
                <a:solidFill>
                  <a:srgbClr val="000000"/>
                </a:solidFill>
                <a:latin typeface="メイリオ" panose="020B0604030504040204" pitchFamily="50" charset="-128"/>
                <a:ea typeface="メイリオ" panose="020B0604030504040204" pitchFamily="50" charset="-128"/>
              </a:rPr>
              <a:t>：親の住む地域はどんなサービスがある？</a:t>
            </a:r>
            <a:endParaRPr lang="en-US" altLang="ja-JP" b="1">
              <a:solidFill>
                <a:srgbClr val="000000"/>
              </a:solidFill>
              <a:latin typeface="メイリオ" panose="020B0604030504040204" pitchFamily="50" charset="-128"/>
              <a:ea typeface="メイリオ" panose="020B0604030504040204" pitchFamily="50" charset="-128"/>
            </a:endParaRPr>
          </a:p>
        </p:txBody>
      </p:sp>
      <p:sp>
        <p:nvSpPr>
          <p:cNvPr id="106500" name="Rectangle 2">
            <a:extLst>
              <a:ext uri="{FF2B5EF4-FFF2-40B4-BE49-F238E27FC236}">
                <a16:creationId xmlns="" xmlns:a16="http://schemas.microsoft.com/office/drawing/2014/main" id="{B00DBDFC-9045-4D60-92E1-1FCCAECFF600}"/>
              </a:ext>
            </a:extLst>
          </p:cNvPr>
          <p:cNvSpPr txBox="1">
            <a:spLocks noChangeArrowheads="1"/>
          </p:cNvSpPr>
          <p:nvPr/>
        </p:nvSpPr>
        <p:spPr bwMode="auto">
          <a:xfrm>
            <a:off x="973138" y="1995488"/>
            <a:ext cx="7340600" cy="755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396" tIns="45700" rIns="91396" bIns="45700"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1363" indent="-284163">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1413" indent="-227013">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598613" indent="-2270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5813" indent="-2270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30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02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74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46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nSpc>
                <a:spcPct val="150000"/>
              </a:lnSpc>
              <a:spcBef>
                <a:spcPct val="0"/>
              </a:spcBef>
              <a:buFontTx/>
              <a:buNone/>
            </a:pPr>
            <a:r>
              <a:rPr lang="ja-JP" altLang="en-US" sz="2800">
                <a:solidFill>
                  <a:srgbClr val="000000"/>
                </a:solidFill>
                <a:latin typeface="メイリオ" panose="020B0604030504040204" pitchFamily="50" charset="-128"/>
                <a:ea typeface="メイリオ" panose="020B0604030504040204" pitchFamily="50" charset="-128"/>
              </a:rPr>
              <a:t>ﾚｸﾁｬｰ</a:t>
            </a:r>
            <a:r>
              <a:rPr lang="en-US" altLang="ja-JP" sz="2800">
                <a:solidFill>
                  <a:srgbClr val="000000"/>
                </a:solidFill>
                <a:latin typeface="メイリオ" panose="020B0604030504040204" pitchFamily="50" charset="-128"/>
                <a:ea typeface="メイリオ" panose="020B0604030504040204" pitchFamily="50" charset="-128"/>
              </a:rPr>
              <a:t>1</a:t>
            </a:r>
            <a:r>
              <a:rPr lang="ja-JP" altLang="en-US" sz="2800">
                <a:solidFill>
                  <a:srgbClr val="000000"/>
                </a:solidFill>
                <a:latin typeface="メイリオ" panose="020B0604030504040204" pitchFamily="50" charset="-128"/>
                <a:ea typeface="メイリオ" panose="020B0604030504040204" pitchFamily="50" charset="-128"/>
              </a:rPr>
              <a:t>：高齢者の身体・心・社会性の変化</a:t>
            </a:r>
          </a:p>
        </p:txBody>
      </p:sp>
      <p:sp>
        <p:nvSpPr>
          <p:cNvPr id="106501" name="Rectangle 2">
            <a:extLst>
              <a:ext uri="{FF2B5EF4-FFF2-40B4-BE49-F238E27FC236}">
                <a16:creationId xmlns="" xmlns:a16="http://schemas.microsoft.com/office/drawing/2014/main" id="{67576E7A-9328-443A-BE54-D53697F94207}"/>
              </a:ext>
            </a:extLst>
          </p:cNvPr>
          <p:cNvSpPr txBox="1">
            <a:spLocks noChangeArrowheads="1"/>
          </p:cNvSpPr>
          <p:nvPr/>
        </p:nvSpPr>
        <p:spPr bwMode="auto">
          <a:xfrm>
            <a:off x="973138" y="3738563"/>
            <a:ext cx="7200900" cy="755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396" tIns="45700" rIns="91396" bIns="45700"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1363" indent="-284163">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1413" indent="-227013">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598613" indent="-2270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5813" indent="-2270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30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02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74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46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nSpc>
                <a:spcPct val="150000"/>
              </a:lnSpc>
              <a:spcBef>
                <a:spcPct val="0"/>
              </a:spcBef>
              <a:buFontTx/>
              <a:buNone/>
            </a:pPr>
            <a:r>
              <a:rPr lang="ja-JP" altLang="en-US" sz="2800">
                <a:solidFill>
                  <a:srgbClr val="000000"/>
                </a:solidFill>
                <a:latin typeface="メイリオ" panose="020B0604030504040204" pitchFamily="50" charset="-128"/>
                <a:ea typeface="メイリオ" panose="020B0604030504040204" pitchFamily="50" charset="-128"/>
              </a:rPr>
              <a:t>ﾚｸﾁｬｰ</a:t>
            </a:r>
            <a:r>
              <a:rPr lang="en-US" altLang="ja-JP" sz="2800">
                <a:solidFill>
                  <a:srgbClr val="000000"/>
                </a:solidFill>
                <a:latin typeface="メイリオ" panose="020B0604030504040204" pitchFamily="50" charset="-128"/>
                <a:ea typeface="メイリオ" panose="020B0604030504040204" pitchFamily="50" charset="-128"/>
              </a:rPr>
              <a:t>2</a:t>
            </a:r>
            <a:r>
              <a:rPr lang="ja-JP" altLang="en-US" sz="2800">
                <a:solidFill>
                  <a:srgbClr val="000000"/>
                </a:solidFill>
                <a:latin typeface="メイリオ" panose="020B0604030504040204" pitchFamily="50" charset="-128"/>
                <a:ea typeface="メイリオ" panose="020B0604030504040204" pitchFamily="50" charset="-128"/>
              </a:rPr>
              <a:t>：地域資源・サービスについて</a:t>
            </a:r>
          </a:p>
        </p:txBody>
      </p:sp>
      <p:sp>
        <p:nvSpPr>
          <p:cNvPr id="106502" name="Rectangle 2">
            <a:extLst>
              <a:ext uri="{FF2B5EF4-FFF2-40B4-BE49-F238E27FC236}">
                <a16:creationId xmlns="" xmlns:a16="http://schemas.microsoft.com/office/drawing/2014/main" id="{36437F93-A617-42AC-829D-D9B92531CDC6}"/>
              </a:ext>
            </a:extLst>
          </p:cNvPr>
          <p:cNvSpPr txBox="1">
            <a:spLocks noChangeArrowheads="1"/>
          </p:cNvSpPr>
          <p:nvPr/>
        </p:nvSpPr>
        <p:spPr bwMode="auto">
          <a:xfrm>
            <a:off x="250825" y="4610100"/>
            <a:ext cx="9001125" cy="755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396" tIns="45700" rIns="91396" bIns="45700"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1363" indent="-284163">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1413" indent="-227013">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598613" indent="-2270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5813" indent="-2270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30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02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74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46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nSpc>
                <a:spcPct val="150000"/>
              </a:lnSpc>
              <a:spcBef>
                <a:spcPct val="0"/>
              </a:spcBef>
              <a:buFontTx/>
              <a:buNone/>
            </a:pPr>
            <a:r>
              <a:rPr lang="en-US" altLang="ja-JP" b="1">
                <a:solidFill>
                  <a:srgbClr val="000000"/>
                </a:solidFill>
                <a:latin typeface="メイリオ" panose="020B0604030504040204" pitchFamily="50" charset="-128"/>
                <a:ea typeface="メイリオ" panose="020B0604030504040204" pitchFamily="50" charset="-128"/>
              </a:rPr>
              <a:t>GW3</a:t>
            </a:r>
            <a:r>
              <a:rPr lang="ja-JP" altLang="en-US" b="1">
                <a:solidFill>
                  <a:srgbClr val="000000"/>
                </a:solidFill>
                <a:latin typeface="メイリオ" panose="020B0604030504040204" pitchFamily="50" charset="-128"/>
                <a:ea typeface="メイリオ" panose="020B0604030504040204" pitchFamily="50" charset="-128"/>
              </a:rPr>
              <a:t>：病院から何度も呼び出されても・・・</a:t>
            </a:r>
            <a:endParaRPr lang="en-US" altLang="ja-JP" b="1">
              <a:solidFill>
                <a:srgbClr val="000000"/>
              </a:solidFill>
              <a:latin typeface="メイリオ" panose="020B0604030504040204" pitchFamily="50" charset="-128"/>
              <a:ea typeface="メイリオ" panose="020B0604030504040204" pitchFamily="50" charset="-128"/>
            </a:endParaRPr>
          </a:p>
        </p:txBody>
      </p:sp>
      <p:sp>
        <p:nvSpPr>
          <p:cNvPr id="106503" name="Rectangle 2">
            <a:extLst>
              <a:ext uri="{FF2B5EF4-FFF2-40B4-BE49-F238E27FC236}">
                <a16:creationId xmlns="" xmlns:a16="http://schemas.microsoft.com/office/drawing/2014/main" id="{8B3C3953-7A4D-4909-9F01-4FA299BDA198}"/>
              </a:ext>
            </a:extLst>
          </p:cNvPr>
          <p:cNvSpPr txBox="1">
            <a:spLocks noChangeArrowheads="1"/>
          </p:cNvSpPr>
          <p:nvPr/>
        </p:nvSpPr>
        <p:spPr bwMode="auto">
          <a:xfrm>
            <a:off x="973138" y="5481638"/>
            <a:ext cx="7200900" cy="755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396" tIns="45700" rIns="91396" bIns="45700"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1363" indent="-284163">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1413" indent="-227013">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598613" indent="-2270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5813" indent="-2270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30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02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74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46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nSpc>
                <a:spcPct val="150000"/>
              </a:lnSpc>
              <a:spcBef>
                <a:spcPct val="0"/>
              </a:spcBef>
              <a:buFontTx/>
              <a:buNone/>
            </a:pPr>
            <a:r>
              <a:rPr lang="ja-JP" altLang="en-US" sz="2800">
                <a:solidFill>
                  <a:srgbClr val="000000"/>
                </a:solidFill>
                <a:latin typeface="メイリオ" panose="020B0604030504040204" pitchFamily="50" charset="-128"/>
                <a:ea typeface="メイリオ" panose="020B0604030504040204" pitchFamily="50" charset="-128"/>
              </a:rPr>
              <a:t>ﾚｸﾁｬｰ</a:t>
            </a:r>
            <a:r>
              <a:rPr lang="en-US" altLang="ja-JP" sz="2800">
                <a:solidFill>
                  <a:srgbClr val="000000"/>
                </a:solidFill>
                <a:latin typeface="メイリオ" panose="020B0604030504040204" pitchFamily="50" charset="-128"/>
                <a:ea typeface="メイリオ" panose="020B0604030504040204" pitchFamily="50" charset="-128"/>
              </a:rPr>
              <a:t>3</a:t>
            </a:r>
            <a:r>
              <a:rPr lang="ja-JP" altLang="en-US" sz="2800">
                <a:solidFill>
                  <a:srgbClr val="000000"/>
                </a:solidFill>
                <a:latin typeface="メイリオ" panose="020B0604030504040204" pitchFamily="50" charset="-128"/>
                <a:ea typeface="メイリオ" panose="020B0604030504040204" pitchFamily="50" charset="-128"/>
              </a:rPr>
              <a:t>：上手にやっていくコツ</a:t>
            </a:r>
          </a:p>
        </p:txBody>
      </p:sp>
      <p:sp>
        <p:nvSpPr>
          <p:cNvPr id="106504" name="Rectangle 2">
            <a:extLst>
              <a:ext uri="{FF2B5EF4-FFF2-40B4-BE49-F238E27FC236}">
                <a16:creationId xmlns="" xmlns:a16="http://schemas.microsoft.com/office/drawing/2014/main" id="{6B9A9D31-1232-41E4-8AE4-7E3A4F78F4C4}"/>
              </a:ext>
            </a:extLst>
          </p:cNvPr>
          <p:cNvSpPr txBox="1">
            <a:spLocks noChangeArrowheads="1"/>
          </p:cNvSpPr>
          <p:nvPr/>
        </p:nvSpPr>
        <p:spPr bwMode="auto">
          <a:xfrm>
            <a:off x="-20638" y="-15875"/>
            <a:ext cx="9164638" cy="717550"/>
          </a:xfrm>
          <a:prstGeom prst="rect">
            <a:avLst/>
          </a:prstGeom>
          <a:solidFill>
            <a:srgbClr val="7030A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396" tIns="45700" rIns="91396" bIns="45700"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1363" indent="-284163">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1413" indent="-227013">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598613" indent="-2270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5813" indent="-2270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30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02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74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46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a:lnSpc>
                <a:spcPct val="150000"/>
              </a:lnSpc>
              <a:spcBef>
                <a:spcPct val="0"/>
              </a:spcBef>
              <a:buFontTx/>
              <a:buNone/>
            </a:pPr>
            <a:r>
              <a:rPr lang="ja-JP" altLang="en-US" sz="4000" b="1">
                <a:solidFill>
                  <a:srgbClr val="FFFFFF"/>
                </a:solidFill>
                <a:latin typeface="メイリオ" panose="020B0604030504040204" pitchFamily="50" charset="-128"/>
                <a:ea typeface="メイリオ" panose="020B0604030504040204" pitchFamily="50" charset="-128"/>
              </a:rPr>
              <a:t>本日の流れ</a:t>
            </a:r>
          </a:p>
        </p:txBody>
      </p:sp>
      <p:sp>
        <p:nvSpPr>
          <p:cNvPr id="106505" name="Rectangle 2">
            <a:extLst>
              <a:ext uri="{FF2B5EF4-FFF2-40B4-BE49-F238E27FC236}">
                <a16:creationId xmlns="" xmlns:a16="http://schemas.microsoft.com/office/drawing/2014/main" id="{FC500047-D8E2-4FE1-AC75-0C6F7CD9A170}"/>
              </a:ext>
            </a:extLst>
          </p:cNvPr>
          <p:cNvSpPr txBox="1">
            <a:spLocks noChangeArrowheads="1"/>
          </p:cNvSpPr>
          <p:nvPr/>
        </p:nvSpPr>
        <p:spPr bwMode="auto">
          <a:xfrm>
            <a:off x="-14288" y="6562725"/>
            <a:ext cx="9164638" cy="292100"/>
          </a:xfrm>
          <a:prstGeom prst="rect">
            <a:avLst/>
          </a:prstGeom>
          <a:solidFill>
            <a:srgbClr val="7030A0">
              <a:alpha val="34117"/>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396" tIns="45700" rIns="91396" bIns="45700"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1363" indent="-284163">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1413" indent="-227013">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598613" indent="-2270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5813" indent="-2270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30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02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74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46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a:lnSpc>
                <a:spcPct val="150000"/>
              </a:lnSpc>
              <a:spcBef>
                <a:spcPct val="0"/>
              </a:spcBef>
              <a:buFontTx/>
              <a:buNone/>
            </a:pPr>
            <a:r>
              <a:rPr lang="ja-JP" altLang="en-US" sz="1200">
                <a:solidFill>
                  <a:srgbClr val="FFFFFF"/>
                </a:solidFill>
                <a:latin typeface="メイリオ" panose="020B0604030504040204" pitchFamily="50" charset="-128"/>
                <a:ea typeface="メイリオ" panose="020B0604030504040204" pitchFamily="50" charset="-128"/>
              </a:rPr>
              <a:t>遠　距　離　介　護　支　援　セ　ミ　ナ　ー</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2" name="Rectangle 2">
            <a:extLst>
              <a:ext uri="{FF2B5EF4-FFF2-40B4-BE49-F238E27FC236}">
                <a16:creationId xmlns="" xmlns:a16="http://schemas.microsoft.com/office/drawing/2014/main" id="{55A05EC1-2CA0-4920-A26A-229BF652740A}"/>
              </a:ext>
            </a:extLst>
          </p:cNvPr>
          <p:cNvSpPr txBox="1">
            <a:spLocks noChangeArrowheads="1"/>
          </p:cNvSpPr>
          <p:nvPr/>
        </p:nvSpPr>
        <p:spPr bwMode="auto">
          <a:xfrm>
            <a:off x="250825" y="1123950"/>
            <a:ext cx="8704263" cy="755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396" tIns="45700" rIns="91396" bIns="45700"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1363" indent="-284163">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1413" indent="-227013">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598613" indent="-2270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5813" indent="-2270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30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02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74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46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nSpc>
                <a:spcPct val="150000"/>
              </a:lnSpc>
              <a:spcBef>
                <a:spcPct val="0"/>
              </a:spcBef>
              <a:buFontTx/>
              <a:buNone/>
              <a:defRPr/>
            </a:pPr>
            <a:r>
              <a:rPr lang="en-US" altLang="ja-JP" b="1" dirty="0">
                <a:solidFill>
                  <a:schemeClr val="bg1">
                    <a:lumMod val="95000"/>
                  </a:schemeClr>
                </a:solidFill>
                <a:latin typeface="メイリオ" panose="020B0604030504040204" pitchFamily="50" charset="-128"/>
                <a:ea typeface="メイリオ" panose="020B0604030504040204" pitchFamily="50" charset="-128"/>
              </a:rPr>
              <a:t>GW1</a:t>
            </a:r>
            <a:r>
              <a:rPr lang="ja-JP" altLang="en-US" b="1" dirty="0">
                <a:solidFill>
                  <a:schemeClr val="bg1">
                    <a:lumMod val="95000"/>
                  </a:schemeClr>
                </a:solidFill>
                <a:latin typeface="メイリオ" panose="020B0604030504040204" pitchFamily="50" charset="-128"/>
                <a:ea typeface="メイリオ" panose="020B0604030504040204" pitchFamily="50" charset="-128"/>
              </a:rPr>
              <a:t>：離れて暮らす親の状態、実際は？</a:t>
            </a:r>
          </a:p>
        </p:txBody>
      </p:sp>
      <p:sp>
        <p:nvSpPr>
          <p:cNvPr id="32773" name="Rectangle 2">
            <a:extLst>
              <a:ext uri="{FF2B5EF4-FFF2-40B4-BE49-F238E27FC236}">
                <a16:creationId xmlns="" xmlns:a16="http://schemas.microsoft.com/office/drawing/2014/main" id="{227C6276-2062-4DA1-B808-5FE653AB25F2}"/>
              </a:ext>
            </a:extLst>
          </p:cNvPr>
          <p:cNvSpPr txBox="1">
            <a:spLocks noChangeArrowheads="1"/>
          </p:cNvSpPr>
          <p:nvPr/>
        </p:nvSpPr>
        <p:spPr bwMode="auto">
          <a:xfrm>
            <a:off x="250825" y="2867025"/>
            <a:ext cx="9001125" cy="755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396" tIns="45700" rIns="91396" bIns="45700"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1363" indent="-284163">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1413" indent="-227013">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598613" indent="-2270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5813" indent="-2270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30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02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74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46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nSpc>
                <a:spcPct val="150000"/>
              </a:lnSpc>
              <a:spcBef>
                <a:spcPct val="0"/>
              </a:spcBef>
              <a:buFontTx/>
              <a:buNone/>
              <a:defRPr/>
            </a:pPr>
            <a:r>
              <a:rPr lang="en-US" altLang="ja-JP" b="1" dirty="0">
                <a:solidFill>
                  <a:schemeClr val="bg1">
                    <a:lumMod val="95000"/>
                  </a:schemeClr>
                </a:solidFill>
                <a:latin typeface="メイリオ" panose="020B0604030504040204" pitchFamily="50" charset="-128"/>
                <a:ea typeface="メイリオ" panose="020B0604030504040204" pitchFamily="50" charset="-128"/>
              </a:rPr>
              <a:t>GW2</a:t>
            </a:r>
            <a:r>
              <a:rPr lang="ja-JP" altLang="en-US" b="1" dirty="0">
                <a:solidFill>
                  <a:schemeClr val="bg1">
                    <a:lumMod val="95000"/>
                  </a:schemeClr>
                </a:solidFill>
                <a:latin typeface="メイリオ" panose="020B0604030504040204" pitchFamily="50" charset="-128"/>
                <a:ea typeface="メイリオ" panose="020B0604030504040204" pitchFamily="50" charset="-128"/>
              </a:rPr>
              <a:t>：親の住む地域はどんなサービスがある？</a:t>
            </a:r>
            <a:endParaRPr lang="en-US" altLang="ja-JP" b="1" dirty="0">
              <a:solidFill>
                <a:schemeClr val="bg1">
                  <a:lumMod val="95000"/>
                </a:schemeClr>
              </a:solidFill>
              <a:latin typeface="メイリオ" panose="020B0604030504040204" pitchFamily="50" charset="-128"/>
              <a:ea typeface="メイリオ" panose="020B0604030504040204" pitchFamily="50" charset="-128"/>
            </a:endParaRPr>
          </a:p>
        </p:txBody>
      </p:sp>
      <p:sp>
        <p:nvSpPr>
          <p:cNvPr id="43014" name="Rectangle 2">
            <a:extLst>
              <a:ext uri="{FF2B5EF4-FFF2-40B4-BE49-F238E27FC236}">
                <a16:creationId xmlns="" xmlns:a16="http://schemas.microsoft.com/office/drawing/2014/main" id="{A0CA18A0-2126-4A15-8CD2-66941338BF2A}"/>
              </a:ext>
            </a:extLst>
          </p:cNvPr>
          <p:cNvSpPr txBox="1">
            <a:spLocks noChangeArrowheads="1"/>
          </p:cNvSpPr>
          <p:nvPr/>
        </p:nvSpPr>
        <p:spPr bwMode="auto">
          <a:xfrm>
            <a:off x="973138" y="1995488"/>
            <a:ext cx="7340600" cy="755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396" tIns="45700" rIns="91396" bIns="45700"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1363" indent="-284163">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1413" indent="-227013">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598613" indent="-2270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5813" indent="-2270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30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02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74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46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nSpc>
                <a:spcPct val="150000"/>
              </a:lnSpc>
              <a:spcBef>
                <a:spcPct val="0"/>
              </a:spcBef>
              <a:buFontTx/>
              <a:buNone/>
              <a:defRPr/>
            </a:pPr>
            <a:r>
              <a:rPr lang="ja-JP" altLang="en-US" sz="2800" dirty="0">
                <a:solidFill>
                  <a:schemeClr val="bg1">
                    <a:lumMod val="95000"/>
                  </a:schemeClr>
                </a:solidFill>
                <a:latin typeface="メイリオ" panose="020B0604030504040204" pitchFamily="50" charset="-128"/>
                <a:ea typeface="メイリオ" panose="020B0604030504040204" pitchFamily="50" charset="-128"/>
              </a:rPr>
              <a:t>ﾚｸﾁｬｰ</a:t>
            </a:r>
            <a:r>
              <a:rPr lang="en-US" altLang="ja-JP" sz="2800" dirty="0">
                <a:solidFill>
                  <a:schemeClr val="bg1">
                    <a:lumMod val="95000"/>
                  </a:schemeClr>
                </a:solidFill>
                <a:latin typeface="メイリオ" panose="020B0604030504040204" pitchFamily="50" charset="-128"/>
                <a:ea typeface="メイリオ" panose="020B0604030504040204" pitchFamily="50" charset="-128"/>
              </a:rPr>
              <a:t>1</a:t>
            </a:r>
            <a:r>
              <a:rPr lang="ja-JP" altLang="en-US" sz="2800" dirty="0">
                <a:solidFill>
                  <a:schemeClr val="bg1">
                    <a:lumMod val="95000"/>
                  </a:schemeClr>
                </a:solidFill>
                <a:latin typeface="メイリオ" panose="020B0604030504040204" pitchFamily="50" charset="-128"/>
                <a:ea typeface="メイリオ" panose="020B0604030504040204" pitchFamily="50" charset="-128"/>
              </a:rPr>
              <a:t>：高齢者の身体・心・社会性の変化</a:t>
            </a:r>
          </a:p>
        </p:txBody>
      </p:sp>
      <p:sp>
        <p:nvSpPr>
          <p:cNvPr id="108549" name="Rectangle 2">
            <a:extLst>
              <a:ext uri="{FF2B5EF4-FFF2-40B4-BE49-F238E27FC236}">
                <a16:creationId xmlns="" xmlns:a16="http://schemas.microsoft.com/office/drawing/2014/main" id="{C31F3CBB-1B5C-47DE-8A9B-AE943C2E2D39}"/>
              </a:ext>
            </a:extLst>
          </p:cNvPr>
          <p:cNvSpPr txBox="1">
            <a:spLocks noChangeArrowheads="1"/>
          </p:cNvSpPr>
          <p:nvPr/>
        </p:nvSpPr>
        <p:spPr bwMode="auto">
          <a:xfrm>
            <a:off x="973138" y="3738563"/>
            <a:ext cx="7200900" cy="755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396" tIns="45700" rIns="91396" bIns="45700"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1363" indent="-284163">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1413" indent="-227013">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598613" indent="-2270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5813" indent="-2270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30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02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74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46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nSpc>
                <a:spcPct val="150000"/>
              </a:lnSpc>
              <a:spcBef>
                <a:spcPct val="0"/>
              </a:spcBef>
              <a:buFontTx/>
              <a:buNone/>
            </a:pPr>
            <a:r>
              <a:rPr lang="ja-JP" altLang="en-US" sz="2800">
                <a:solidFill>
                  <a:srgbClr val="000000"/>
                </a:solidFill>
                <a:latin typeface="メイリオ" panose="020B0604030504040204" pitchFamily="50" charset="-128"/>
                <a:ea typeface="メイリオ" panose="020B0604030504040204" pitchFamily="50" charset="-128"/>
              </a:rPr>
              <a:t>ﾚｸﾁｬｰ</a:t>
            </a:r>
            <a:r>
              <a:rPr lang="en-US" altLang="ja-JP" sz="2800">
                <a:solidFill>
                  <a:srgbClr val="000000"/>
                </a:solidFill>
                <a:latin typeface="メイリオ" panose="020B0604030504040204" pitchFamily="50" charset="-128"/>
                <a:ea typeface="メイリオ" panose="020B0604030504040204" pitchFamily="50" charset="-128"/>
              </a:rPr>
              <a:t>2</a:t>
            </a:r>
            <a:r>
              <a:rPr lang="ja-JP" altLang="en-US" sz="2800">
                <a:solidFill>
                  <a:srgbClr val="000000"/>
                </a:solidFill>
                <a:latin typeface="メイリオ" panose="020B0604030504040204" pitchFamily="50" charset="-128"/>
                <a:ea typeface="メイリオ" panose="020B0604030504040204" pitchFamily="50" charset="-128"/>
              </a:rPr>
              <a:t>：地域資源・サービスについて</a:t>
            </a:r>
          </a:p>
        </p:txBody>
      </p:sp>
      <p:sp>
        <p:nvSpPr>
          <p:cNvPr id="32776" name="Rectangle 2">
            <a:extLst>
              <a:ext uri="{FF2B5EF4-FFF2-40B4-BE49-F238E27FC236}">
                <a16:creationId xmlns="" xmlns:a16="http://schemas.microsoft.com/office/drawing/2014/main" id="{392FCFC7-4D21-4CB0-B517-1528A74320A6}"/>
              </a:ext>
            </a:extLst>
          </p:cNvPr>
          <p:cNvSpPr txBox="1">
            <a:spLocks noChangeArrowheads="1"/>
          </p:cNvSpPr>
          <p:nvPr/>
        </p:nvSpPr>
        <p:spPr bwMode="auto">
          <a:xfrm>
            <a:off x="250825" y="4610100"/>
            <a:ext cx="9001125" cy="755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396" tIns="45700" rIns="91396" bIns="45700"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1363" indent="-284163">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1413" indent="-227013">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598613" indent="-2270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5813" indent="-2270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30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02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74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46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nSpc>
                <a:spcPct val="150000"/>
              </a:lnSpc>
              <a:spcBef>
                <a:spcPct val="0"/>
              </a:spcBef>
              <a:buFontTx/>
              <a:buNone/>
              <a:defRPr/>
            </a:pPr>
            <a:r>
              <a:rPr lang="en-US" altLang="ja-JP" b="1">
                <a:solidFill>
                  <a:schemeClr val="bg1">
                    <a:lumMod val="95000"/>
                  </a:schemeClr>
                </a:solidFill>
                <a:latin typeface="メイリオ" panose="020B0604030504040204" pitchFamily="50" charset="-128"/>
                <a:ea typeface="メイリオ" panose="020B0604030504040204" pitchFamily="50" charset="-128"/>
              </a:rPr>
              <a:t>GW3</a:t>
            </a:r>
            <a:r>
              <a:rPr lang="ja-JP" altLang="en-US" b="1">
                <a:solidFill>
                  <a:schemeClr val="bg1">
                    <a:lumMod val="95000"/>
                  </a:schemeClr>
                </a:solidFill>
                <a:latin typeface="メイリオ" panose="020B0604030504040204" pitchFamily="50" charset="-128"/>
                <a:ea typeface="メイリオ" panose="020B0604030504040204" pitchFamily="50" charset="-128"/>
              </a:rPr>
              <a:t>：病院から何度も呼び出されても・・・</a:t>
            </a:r>
            <a:endParaRPr lang="en-US" altLang="ja-JP" b="1">
              <a:solidFill>
                <a:schemeClr val="bg1">
                  <a:lumMod val="95000"/>
                </a:schemeClr>
              </a:solidFill>
              <a:latin typeface="メイリオ" panose="020B0604030504040204" pitchFamily="50" charset="-128"/>
              <a:ea typeface="メイリオ" panose="020B0604030504040204" pitchFamily="50" charset="-128"/>
            </a:endParaRPr>
          </a:p>
        </p:txBody>
      </p:sp>
      <p:sp>
        <p:nvSpPr>
          <p:cNvPr id="43017" name="Rectangle 2">
            <a:extLst>
              <a:ext uri="{FF2B5EF4-FFF2-40B4-BE49-F238E27FC236}">
                <a16:creationId xmlns="" xmlns:a16="http://schemas.microsoft.com/office/drawing/2014/main" id="{94D33D30-D1AE-470E-A9CA-605F1169CDEB}"/>
              </a:ext>
            </a:extLst>
          </p:cNvPr>
          <p:cNvSpPr txBox="1">
            <a:spLocks noChangeArrowheads="1"/>
          </p:cNvSpPr>
          <p:nvPr/>
        </p:nvSpPr>
        <p:spPr bwMode="auto">
          <a:xfrm>
            <a:off x="973138" y="5481638"/>
            <a:ext cx="7200900" cy="755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396" tIns="45700" rIns="91396" bIns="45700"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1363" indent="-284163">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1413" indent="-227013">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598613" indent="-2270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5813" indent="-2270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30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02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74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46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nSpc>
                <a:spcPct val="150000"/>
              </a:lnSpc>
              <a:spcBef>
                <a:spcPct val="0"/>
              </a:spcBef>
              <a:buFontTx/>
              <a:buNone/>
              <a:defRPr/>
            </a:pPr>
            <a:r>
              <a:rPr lang="ja-JP" altLang="en-US" sz="2800" dirty="0">
                <a:solidFill>
                  <a:schemeClr val="bg1">
                    <a:lumMod val="95000"/>
                  </a:schemeClr>
                </a:solidFill>
                <a:latin typeface="メイリオ" panose="020B0604030504040204" pitchFamily="50" charset="-128"/>
                <a:ea typeface="メイリオ" panose="020B0604030504040204" pitchFamily="50" charset="-128"/>
              </a:rPr>
              <a:t>ﾚｸﾁｬｰ</a:t>
            </a:r>
            <a:r>
              <a:rPr lang="en-US" altLang="ja-JP" sz="2800" dirty="0">
                <a:solidFill>
                  <a:schemeClr val="bg1">
                    <a:lumMod val="95000"/>
                  </a:schemeClr>
                </a:solidFill>
                <a:latin typeface="メイリオ" panose="020B0604030504040204" pitchFamily="50" charset="-128"/>
                <a:ea typeface="メイリオ" panose="020B0604030504040204" pitchFamily="50" charset="-128"/>
              </a:rPr>
              <a:t>3</a:t>
            </a:r>
            <a:r>
              <a:rPr lang="ja-JP" altLang="en-US" sz="2800" dirty="0">
                <a:solidFill>
                  <a:schemeClr val="bg1">
                    <a:lumMod val="95000"/>
                  </a:schemeClr>
                </a:solidFill>
                <a:latin typeface="メイリオ" panose="020B0604030504040204" pitchFamily="50" charset="-128"/>
                <a:ea typeface="メイリオ" panose="020B0604030504040204" pitchFamily="50" charset="-128"/>
              </a:rPr>
              <a:t>：上手にやっていくコツ</a:t>
            </a:r>
          </a:p>
        </p:txBody>
      </p:sp>
      <p:sp>
        <p:nvSpPr>
          <p:cNvPr id="108552" name="Rectangle 2">
            <a:extLst>
              <a:ext uri="{FF2B5EF4-FFF2-40B4-BE49-F238E27FC236}">
                <a16:creationId xmlns="" xmlns:a16="http://schemas.microsoft.com/office/drawing/2014/main" id="{35F808B1-E588-4F8E-A60D-D6F2B4EDEB88}"/>
              </a:ext>
            </a:extLst>
          </p:cNvPr>
          <p:cNvSpPr txBox="1">
            <a:spLocks noChangeArrowheads="1"/>
          </p:cNvSpPr>
          <p:nvPr/>
        </p:nvSpPr>
        <p:spPr bwMode="auto">
          <a:xfrm>
            <a:off x="-20638" y="-15875"/>
            <a:ext cx="9164638" cy="717550"/>
          </a:xfrm>
          <a:prstGeom prst="rect">
            <a:avLst/>
          </a:prstGeom>
          <a:solidFill>
            <a:srgbClr val="7030A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396" tIns="45700" rIns="91396" bIns="45700"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1363" indent="-284163">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1413" indent="-227013">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598613" indent="-2270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5813" indent="-2270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30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02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74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46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a:lnSpc>
                <a:spcPct val="150000"/>
              </a:lnSpc>
              <a:spcBef>
                <a:spcPct val="0"/>
              </a:spcBef>
              <a:buFontTx/>
              <a:buNone/>
            </a:pPr>
            <a:r>
              <a:rPr lang="ja-JP" altLang="en-US" sz="4000" b="1">
                <a:solidFill>
                  <a:srgbClr val="FFFFFF"/>
                </a:solidFill>
                <a:latin typeface="メイリオ" panose="020B0604030504040204" pitchFamily="50" charset="-128"/>
                <a:ea typeface="メイリオ" panose="020B0604030504040204" pitchFamily="50" charset="-128"/>
              </a:rPr>
              <a:t>本日の流れ</a:t>
            </a:r>
          </a:p>
        </p:txBody>
      </p:sp>
      <p:sp>
        <p:nvSpPr>
          <p:cNvPr id="108553" name="Rectangle 2">
            <a:extLst>
              <a:ext uri="{FF2B5EF4-FFF2-40B4-BE49-F238E27FC236}">
                <a16:creationId xmlns="" xmlns:a16="http://schemas.microsoft.com/office/drawing/2014/main" id="{723F724D-6FD7-4BF3-8196-13EF1C648699}"/>
              </a:ext>
            </a:extLst>
          </p:cNvPr>
          <p:cNvSpPr txBox="1">
            <a:spLocks noChangeArrowheads="1"/>
          </p:cNvSpPr>
          <p:nvPr/>
        </p:nvSpPr>
        <p:spPr bwMode="auto">
          <a:xfrm>
            <a:off x="-14288" y="6562725"/>
            <a:ext cx="9164638" cy="292100"/>
          </a:xfrm>
          <a:prstGeom prst="rect">
            <a:avLst/>
          </a:prstGeom>
          <a:solidFill>
            <a:srgbClr val="7030A0">
              <a:alpha val="34117"/>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396" tIns="45700" rIns="91396" bIns="45700"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1363" indent="-284163">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1413" indent="-227013">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598613" indent="-2270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5813" indent="-2270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30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02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74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46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a:lnSpc>
                <a:spcPct val="150000"/>
              </a:lnSpc>
              <a:spcBef>
                <a:spcPct val="0"/>
              </a:spcBef>
              <a:buFontTx/>
              <a:buNone/>
            </a:pPr>
            <a:r>
              <a:rPr lang="ja-JP" altLang="en-US" sz="1200">
                <a:solidFill>
                  <a:srgbClr val="FFFFFF"/>
                </a:solidFill>
                <a:latin typeface="メイリオ" panose="020B0604030504040204" pitchFamily="50" charset="-128"/>
                <a:ea typeface="メイリオ" panose="020B0604030504040204" pitchFamily="50" charset="-128"/>
              </a:rPr>
              <a:t>遠　距　離　介　護　支　援　セ　ミ　ナ　ー</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a:extLst>
              <a:ext uri="{FF2B5EF4-FFF2-40B4-BE49-F238E27FC236}">
                <a16:creationId xmlns="" xmlns:a16="http://schemas.microsoft.com/office/drawing/2014/main" id="{F659039C-F2A2-46D5-AB69-9D3ECFD92C0C}"/>
              </a:ext>
            </a:extLst>
          </p:cNvPr>
          <p:cNvSpPr>
            <a:spLocks noGrp="1" noChangeArrowheads="1"/>
          </p:cNvSpPr>
          <p:nvPr>
            <p:ph type="title"/>
          </p:nvPr>
        </p:nvSpPr>
        <p:spPr>
          <a:xfrm>
            <a:off x="-20638" y="-15875"/>
            <a:ext cx="9164638" cy="717550"/>
          </a:xfrm>
          <a:solidFill>
            <a:srgbClr val="7030A0"/>
          </a:solidFill>
        </p:spPr>
        <p:txBody>
          <a:bodyPr rtlCol="0">
            <a:normAutofit fontScale="90000"/>
          </a:bodyPr>
          <a:lstStyle/>
          <a:p>
            <a:pPr algn="ctr" eaLnBrk="1" fontAlgn="auto" hangingPunct="1">
              <a:lnSpc>
                <a:spcPct val="150000"/>
              </a:lnSpc>
              <a:spcAft>
                <a:spcPts val="0"/>
              </a:spcAft>
              <a:defRPr/>
            </a:pPr>
            <a:r>
              <a:rPr lang="ja-JP" altLang="en-US" sz="4000" b="1" dirty="0">
                <a:solidFill>
                  <a:schemeClr val="bg1"/>
                </a:solidFill>
                <a:latin typeface="メイリオ" panose="020B0604030504040204" pitchFamily="50" charset="-128"/>
                <a:ea typeface="メイリオ" panose="020B0604030504040204" pitchFamily="50" charset="-128"/>
              </a:rPr>
              <a:t>遠距離介護支援セミナー</a:t>
            </a:r>
          </a:p>
        </p:txBody>
      </p:sp>
      <p:graphicFrame>
        <p:nvGraphicFramePr>
          <p:cNvPr id="4" name="グラフ 3">
            <a:extLst>
              <a:ext uri="{FF2B5EF4-FFF2-40B4-BE49-F238E27FC236}">
                <a16:creationId xmlns="" xmlns:a16="http://schemas.microsoft.com/office/drawing/2014/main" id="{0D24BC33-7D4C-4FFD-9D3C-8F98765CE3BF}"/>
              </a:ext>
            </a:extLst>
          </p:cNvPr>
          <p:cNvGraphicFramePr>
            <a:graphicFrameLocks/>
          </p:cNvGraphicFramePr>
          <p:nvPr/>
        </p:nvGraphicFramePr>
        <p:xfrm>
          <a:off x="3707904" y="1112249"/>
          <a:ext cx="6455884" cy="4693186"/>
        </p:xfrm>
        <a:graphic>
          <a:graphicData uri="http://schemas.openxmlformats.org/drawingml/2006/chart">
            <c:chart xmlns:c="http://schemas.openxmlformats.org/drawingml/2006/chart" xmlns:r="http://schemas.openxmlformats.org/officeDocument/2006/relationships" r:id="rId3"/>
          </a:graphicData>
        </a:graphic>
      </p:graphicFrame>
      <p:sp>
        <p:nvSpPr>
          <p:cNvPr id="36868" name="テキスト ボックス 4">
            <a:extLst>
              <a:ext uri="{FF2B5EF4-FFF2-40B4-BE49-F238E27FC236}">
                <a16:creationId xmlns="" xmlns:a16="http://schemas.microsoft.com/office/drawing/2014/main" id="{52C9656A-FF38-46E0-BB66-36AB6C9809DD}"/>
              </a:ext>
            </a:extLst>
          </p:cNvPr>
          <p:cNvSpPr txBox="1">
            <a:spLocks noChangeArrowheads="1"/>
          </p:cNvSpPr>
          <p:nvPr/>
        </p:nvSpPr>
        <p:spPr bwMode="auto">
          <a:xfrm>
            <a:off x="38100" y="981075"/>
            <a:ext cx="4021138" cy="1076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kumimoji="1" sz="2800">
                <a:solidFill>
                  <a:schemeClr val="tx1"/>
                </a:solidFill>
                <a:latin typeface="Calibri" panose="020F0502020204030204" pitchFamily="34" charset="0"/>
                <a:ea typeface="游ゴシック" panose="020B0400000000000000" pitchFamily="50" charset="-128"/>
              </a:defRPr>
            </a:lvl1pPr>
            <a:lvl2pPr marL="742950" indent="-285750">
              <a:lnSpc>
                <a:spcPct val="90000"/>
              </a:lnSpc>
              <a:spcBef>
                <a:spcPts val="500"/>
              </a:spcBef>
              <a:buFont typeface="Arial" panose="020B0604020202020204" pitchFamily="34" charset="0"/>
              <a:buChar char="•"/>
              <a:defRPr kumimoji="1" sz="2400">
                <a:solidFill>
                  <a:schemeClr val="tx1"/>
                </a:solidFill>
                <a:latin typeface="Calibri" panose="020F0502020204030204" pitchFamily="34" charset="0"/>
                <a:ea typeface="游ゴシック" panose="020B0400000000000000" pitchFamily="50" charset="-128"/>
              </a:defRPr>
            </a:lvl2pPr>
            <a:lvl3pPr marL="1143000" indent="-228600">
              <a:lnSpc>
                <a:spcPct val="90000"/>
              </a:lnSpc>
              <a:spcBef>
                <a:spcPts val="500"/>
              </a:spcBef>
              <a:buFont typeface="Arial" panose="020B0604020202020204" pitchFamily="34" charset="0"/>
              <a:buChar char="•"/>
              <a:defRPr kumimoji="1" sz="2000">
                <a:solidFill>
                  <a:schemeClr val="tx1"/>
                </a:solidFill>
                <a:latin typeface="Calibri" panose="020F0502020204030204" pitchFamily="34" charset="0"/>
                <a:ea typeface="游ゴシック" panose="020B0400000000000000" pitchFamily="50" charset="-128"/>
              </a:defRPr>
            </a:lvl3pPr>
            <a:lvl4pPr marL="16002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ea typeface="游ゴシック" panose="020B0400000000000000" pitchFamily="50" charset="-128"/>
              </a:defRPr>
            </a:lvl4pPr>
            <a:lvl5pPr marL="20574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ea typeface="游ゴシック" panose="020B0400000000000000" pitchFamily="50" charset="-128"/>
              </a:defRPr>
            </a:lvl5pPr>
            <a:lvl6pPr marL="25146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游ゴシック" panose="020B0400000000000000" pitchFamily="50" charset="-128"/>
              </a:defRPr>
            </a:lvl6pPr>
            <a:lvl7pPr marL="29718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游ゴシック" panose="020B0400000000000000" pitchFamily="50" charset="-128"/>
              </a:defRPr>
            </a:lvl7pPr>
            <a:lvl8pPr marL="34290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游ゴシック" panose="020B0400000000000000" pitchFamily="50" charset="-128"/>
              </a:defRPr>
            </a:lvl8pPr>
            <a:lvl9pPr marL="38862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游ゴシック" panose="020B0400000000000000" pitchFamily="50" charset="-128"/>
              </a:defRPr>
            </a:lvl9pPr>
          </a:lstStyle>
          <a:p>
            <a:pPr eaLnBrk="1" hangingPunct="1">
              <a:lnSpc>
                <a:spcPct val="100000"/>
              </a:lnSpc>
              <a:spcBef>
                <a:spcPct val="0"/>
              </a:spcBef>
              <a:buFontTx/>
              <a:buNone/>
            </a:pPr>
            <a:r>
              <a:rPr lang="en-US" altLang="ja-JP" sz="3200" b="1">
                <a:solidFill>
                  <a:srgbClr val="000000"/>
                </a:solidFill>
                <a:latin typeface="メイリオ" panose="020B0604030504040204" pitchFamily="50" charset="-128"/>
                <a:ea typeface="メイリオ" panose="020B0604030504040204" pitchFamily="50" charset="-128"/>
              </a:rPr>
              <a:t>65</a:t>
            </a:r>
            <a:r>
              <a:rPr lang="ja-JP" altLang="en-US" sz="3200" b="1">
                <a:solidFill>
                  <a:srgbClr val="000000"/>
                </a:solidFill>
                <a:latin typeface="メイリオ" panose="020B0604030504040204" pitchFamily="50" charset="-128"/>
                <a:ea typeface="メイリオ" panose="020B0604030504040204" pitchFamily="50" charset="-128"/>
              </a:rPr>
              <a:t>歳以上の世帯主の</a:t>
            </a:r>
            <a:endParaRPr lang="en-US" altLang="ja-JP" sz="3200" b="1">
              <a:solidFill>
                <a:srgbClr val="000000"/>
              </a:solidFill>
              <a:latin typeface="メイリオ" panose="020B0604030504040204" pitchFamily="50" charset="-128"/>
              <a:ea typeface="メイリオ" panose="020B0604030504040204" pitchFamily="50" charset="-128"/>
            </a:endParaRPr>
          </a:p>
          <a:p>
            <a:pPr eaLnBrk="1" hangingPunct="1">
              <a:lnSpc>
                <a:spcPct val="100000"/>
              </a:lnSpc>
              <a:spcBef>
                <a:spcPct val="0"/>
              </a:spcBef>
              <a:buFontTx/>
              <a:buNone/>
            </a:pPr>
            <a:r>
              <a:rPr lang="ja-JP" altLang="en-US" sz="3200" b="1">
                <a:solidFill>
                  <a:srgbClr val="000000"/>
                </a:solidFill>
                <a:latin typeface="メイリオ" panose="020B0604030504040204" pitchFamily="50" charset="-128"/>
                <a:ea typeface="メイリオ" panose="020B0604030504040204" pitchFamily="50" charset="-128"/>
              </a:rPr>
              <a:t>子の居住地（％）</a:t>
            </a:r>
          </a:p>
        </p:txBody>
      </p:sp>
      <p:sp>
        <p:nvSpPr>
          <p:cNvPr id="36869" name="テキスト ボックス 5">
            <a:extLst>
              <a:ext uri="{FF2B5EF4-FFF2-40B4-BE49-F238E27FC236}">
                <a16:creationId xmlns="" xmlns:a16="http://schemas.microsoft.com/office/drawing/2014/main" id="{16A3A343-801C-42CD-8580-FC675A9122B7}"/>
              </a:ext>
            </a:extLst>
          </p:cNvPr>
          <p:cNvSpPr txBox="1">
            <a:spLocks noChangeArrowheads="1"/>
          </p:cNvSpPr>
          <p:nvPr/>
        </p:nvSpPr>
        <p:spPr bwMode="auto">
          <a:xfrm>
            <a:off x="6508750" y="6467475"/>
            <a:ext cx="263525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kumimoji="1" sz="2800">
                <a:solidFill>
                  <a:schemeClr val="tx1"/>
                </a:solidFill>
                <a:latin typeface="Calibri" panose="020F0502020204030204" pitchFamily="34" charset="0"/>
                <a:ea typeface="游ゴシック" panose="020B0400000000000000" pitchFamily="50" charset="-128"/>
              </a:defRPr>
            </a:lvl1pPr>
            <a:lvl2pPr marL="742950" indent="-285750">
              <a:lnSpc>
                <a:spcPct val="90000"/>
              </a:lnSpc>
              <a:spcBef>
                <a:spcPts val="500"/>
              </a:spcBef>
              <a:buFont typeface="Arial" panose="020B0604020202020204" pitchFamily="34" charset="0"/>
              <a:buChar char="•"/>
              <a:defRPr kumimoji="1" sz="2400">
                <a:solidFill>
                  <a:schemeClr val="tx1"/>
                </a:solidFill>
                <a:latin typeface="Calibri" panose="020F0502020204030204" pitchFamily="34" charset="0"/>
                <a:ea typeface="游ゴシック" panose="020B0400000000000000" pitchFamily="50" charset="-128"/>
              </a:defRPr>
            </a:lvl2pPr>
            <a:lvl3pPr marL="1143000" indent="-228600">
              <a:lnSpc>
                <a:spcPct val="90000"/>
              </a:lnSpc>
              <a:spcBef>
                <a:spcPts val="500"/>
              </a:spcBef>
              <a:buFont typeface="Arial" panose="020B0604020202020204" pitchFamily="34" charset="0"/>
              <a:buChar char="•"/>
              <a:defRPr kumimoji="1" sz="2000">
                <a:solidFill>
                  <a:schemeClr val="tx1"/>
                </a:solidFill>
                <a:latin typeface="Calibri" panose="020F0502020204030204" pitchFamily="34" charset="0"/>
                <a:ea typeface="游ゴシック" panose="020B0400000000000000" pitchFamily="50" charset="-128"/>
              </a:defRPr>
            </a:lvl3pPr>
            <a:lvl4pPr marL="16002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ea typeface="游ゴシック" panose="020B0400000000000000" pitchFamily="50" charset="-128"/>
              </a:defRPr>
            </a:lvl4pPr>
            <a:lvl5pPr marL="20574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ea typeface="游ゴシック" panose="020B0400000000000000" pitchFamily="50" charset="-128"/>
              </a:defRPr>
            </a:lvl5pPr>
            <a:lvl6pPr marL="25146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游ゴシック" panose="020B0400000000000000" pitchFamily="50" charset="-128"/>
              </a:defRPr>
            </a:lvl6pPr>
            <a:lvl7pPr marL="29718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游ゴシック" panose="020B0400000000000000" pitchFamily="50" charset="-128"/>
              </a:defRPr>
            </a:lvl7pPr>
            <a:lvl8pPr marL="34290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游ゴシック" panose="020B0400000000000000" pitchFamily="50" charset="-128"/>
              </a:defRPr>
            </a:lvl8pPr>
            <a:lvl9pPr marL="38862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游ゴシック" panose="020B0400000000000000" pitchFamily="50" charset="-128"/>
              </a:defRPr>
            </a:lvl9pPr>
          </a:lstStyle>
          <a:p>
            <a:pPr eaLnBrk="1" hangingPunct="1">
              <a:lnSpc>
                <a:spcPct val="100000"/>
              </a:lnSpc>
              <a:spcBef>
                <a:spcPct val="0"/>
              </a:spcBef>
              <a:buFontTx/>
              <a:buNone/>
            </a:pPr>
            <a:r>
              <a:rPr lang="ja-JP" altLang="en-US" sz="1800">
                <a:solidFill>
                  <a:srgbClr val="000000"/>
                </a:solidFill>
                <a:latin typeface="メイリオ" panose="020B0604030504040204" pitchFamily="50" charset="-128"/>
                <a:ea typeface="メイリオ" panose="020B0604030504040204" pitchFamily="50" charset="-128"/>
              </a:rPr>
              <a:t>（第</a:t>
            </a:r>
            <a:r>
              <a:rPr lang="en-US" altLang="ja-JP" sz="1800">
                <a:solidFill>
                  <a:srgbClr val="000000"/>
                </a:solidFill>
                <a:latin typeface="メイリオ" panose="020B0604030504040204" pitchFamily="50" charset="-128"/>
                <a:ea typeface="メイリオ" panose="020B0604030504040204" pitchFamily="50" charset="-128"/>
              </a:rPr>
              <a:t>8</a:t>
            </a:r>
            <a:r>
              <a:rPr lang="ja-JP" altLang="en-US" sz="1800">
                <a:solidFill>
                  <a:srgbClr val="000000"/>
                </a:solidFill>
                <a:latin typeface="メイリオ" panose="020B0604030504040204" pitchFamily="50" charset="-128"/>
                <a:ea typeface="メイリオ" panose="020B0604030504040204" pitchFamily="50" charset="-128"/>
              </a:rPr>
              <a:t>回人口移動調査）</a:t>
            </a:r>
          </a:p>
        </p:txBody>
      </p:sp>
      <p:sp>
        <p:nvSpPr>
          <p:cNvPr id="36870" name="テキスト ボックス 6">
            <a:extLst>
              <a:ext uri="{FF2B5EF4-FFF2-40B4-BE49-F238E27FC236}">
                <a16:creationId xmlns="" xmlns:a16="http://schemas.microsoft.com/office/drawing/2014/main" id="{E5C3897E-ED34-4384-A1F5-BF086E38C1C0}"/>
              </a:ext>
            </a:extLst>
          </p:cNvPr>
          <p:cNvSpPr txBox="1">
            <a:spLocks noChangeArrowheads="1"/>
          </p:cNvSpPr>
          <p:nvPr/>
        </p:nvSpPr>
        <p:spPr bwMode="auto">
          <a:xfrm>
            <a:off x="77788" y="4859338"/>
            <a:ext cx="4133850" cy="1952625"/>
          </a:xfrm>
          <a:prstGeom prst="rect">
            <a:avLst/>
          </a:prstGeom>
          <a:noFill/>
          <a:ln w="2857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tIns="144000">
            <a:spAutoFit/>
          </a:bodyPr>
          <a:lstStyle>
            <a:lvl1pPr>
              <a:lnSpc>
                <a:spcPct val="90000"/>
              </a:lnSpc>
              <a:spcBef>
                <a:spcPts val="1000"/>
              </a:spcBef>
              <a:buFont typeface="Arial" panose="020B0604020202020204" pitchFamily="34" charset="0"/>
              <a:buChar char="•"/>
              <a:defRPr kumimoji="1" sz="2800">
                <a:solidFill>
                  <a:schemeClr val="tx1"/>
                </a:solidFill>
                <a:latin typeface="Calibri" panose="020F0502020204030204" pitchFamily="34" charset="0"/>
                <a:ea typeface="游ゴシック" panose="020B0400000000000000" pitchFamily="50" charset="-128"/>
              </a:defRPr>
            </a:lvl1pPr>
            <a:lvl2pPr marL="742950" indent="-285750">
              <a:lnSpc>
                <a:spcPct val="90000"/>
              </a:lnSpc>
              <a:spcBef>
                <a:spcPts val="500"/>
              </a:spcBef>
              <a:buFont typeface="Arial" panose="020B0604020202020204" pitchFamily="34" charset="0"/>
              <a:buChar char="•"/>
              <a:defRPr kumimoji="1" sz="2400">
                <a:solidFill>
                  <a:schemeClr val="tx1"/>
                </a:solidFill>
                <a:latin typeface="Calibri" panose="020F0502020204030204" pitchFamily="34" charset="0"/>
                <a:ea typeface="游ゴシック" panose="020B0400000000000000" pitchFamily="50" charset="-128"/>
              </a:defRPr>
            </a:lvl2pPr>
            <a:lvl3pPr marL="1143000" indent="-228600">
              <a:lnSpc>
                <a:spcPct val="90000"/>
              </a:lnSpc>
              <a:spcBef>
                <a:spcPts val="500"/>
              </a:spcBef>
              <a:buFont typeface="Arial" panose="020B0604020202020204" pitchFamily="34" charset="0"/>
              <a:buChar char="•"/>
              <a:defRPr kumimoji="1" sz="2000">
                <a:solidFill>
                  <a:schemeClr val="tx1"/>
                </a:solidFill>
                <a:latin typeface="Calibri" panose="020F0502020204030204" pitchFamily="34" charset="0"/>
                <a:ea typeface="游ゴシック" panose="020B0400000000000000" pitchFamily="50" charset="-128"/>
              </a:defRPr>
            </a:lvl3pPr>
            <a:lvl4pPr marL="16002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ea typeface="游ゴシック" panose="020B0400000000000000" pitchFamily="50" charset="-128"/>
              </a:defRPr>
            </a:lvl4pPr>
            <a:lvl5pPr marL="20574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ea typeface="游ゴシック" panose="020B0400000000000000" pitchFamily="50" charset="-128"/>
              </a:defRPr>
            </a:lvl5pPr>
            <a:lvl6pPr marL="25146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游ゴシック" panose="020B0400000000000000" pitchFamily="50" charset="-128"/>
              </a:defRPr>
            </a:lvl6pPr>
            <a:lvl7pPr marL="29718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游ゴシック" panose="020B0400000000000000" pitchFamily="50" charset="-128"/>
              </a:defRPr>
            </a:lvl7pPr>
            <a:lvl8pPr marL="34290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游ゴシック" panose="020B0400000000000000" pitchFamily="50" charset="-128"/>
              </a:defRPr>
            </a:lvl8pPr>
            <a:lvl9pPr marL="38862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游ゴシック" panose="020B0400000000000000" pitchFamily="50" charset="-128"/>
              </a:defRPr>
            </a:lvl9pPr>
          </a:lstStyle>
          <a:p>
            <a:pPr eaLnBrk="1" hangingPunct="1">
              <a:lnSpc>
                <a:spcPct val="100000"/>
              </a:lnSpc>
              <a:spcBef>
                <a:spcPct val="0"/>
              </a:spcBef>
              <a:buFontTx/>
              <a:buNone/>
            </a:pPr>
            <a:r>
              <a:rPr lang="ja-JP" altLang="en-US" b="1">
                <a:solidFill>
                  <a:srgbClr val="000000"/>
                </a:solidFill>
                <a:latin typeface="メイリオ" panose="020B0604030504040204" pitchFamily="50" charset="-128"/>
                <a:ea typeface="メイリオ" panose="020B0604030504040204" pitchFamily="50" charset="-128"/>
              </a:rPr>
              <a:t>介護が必要になった時</a:t>
            </a:r>
            <a:endParaRPr lang="en-US" altLang="ja-JP" b="1">
              <a:solidFill>
                <a:srgbClr val="000000"/>
              </a:solidFill>
              <a:latin typeface="メイリオ" panose="020B0604030504040204" pitchFamily="50" charset="-128"/>
              <a:ea typeface="メイリオ" panose="020B0604030504040204" pitchFamily="50" charset="-128"/>
            </a:endParaRPr>
          </a:p>
          <a:p>
            <a:pPr eaLnBrk="1" hangingPunct="1">
              <a:lnSpc>
                <a:spcPct val="100000"/>
              </a:lnSpc>
              <a:spcBef>
                <a:spcPct val="0"/>
              </a:spcBef>
              <a:buFontTx/>
              <a:buNone/>
            </a:pPr>
            <a:r>
              <a:rPr lang="ja-JP" altLang="en-US" b="1">
                <a:solidFill>
                  <a:srgbClr val="000000"/>
                </a:solidFill>
                <a:latin typeface="メイリオ" panose="020B0604030504040204" pitchFamily="50" charset="-128"/>
                <a:ea typeface="メイリオ" panose="020B0604030504040204" pitchFamily="50" charset="-128"/>
              </a:rPr>
              <a:t>　・</a:t>
            </a:r>
            <a:r>
              <a:rPr lang="ja-JP" altLang="en-US" b="1">
                <a:solidFill>
                  <a:srgbClr val="FF0000"/>
                </a:solidFill>
                <a:latin typeface="メイリオ" panose="020B0604030504040204" pitchFamily="50" charset="-128"/>
                <a:ea typeface="メイリオ" panose="020B0604030504040204" pitchFamily="50" charset="-128"/>
              </a:rPr>
              <a:t>呼び寄せ</a:t>
            </a:r>
            <a:r>
              <a:rPr lang="ja-JP" altLang="en-US" b="1">
                <a:solidFill>
                  <a:srgbClr val="000000"/>
                </a:solidFill>
                <a:latin typeface="メイリオ" panose="020B0604030504040204" pitchFamily="50" charset="-128"/>
                <a:ea typeface="メイリオ" panose="020B0604030504040204" pitchFamily="50" charset="-128"/>
              </a:rPr>
              <a:t>て介護？</a:t>
            </a:r>
            <a:endParaRPr lang="en-US" altLang="ja-JP" b="1">
              <a:solidFill>
                <a:srgbClr val="000000"/>
              </a:solidFill>
              <a:latin typeface="メイリオ" panose="020B0604030504040204" pitchFamily="50" charset="-128"/>
              <a:ea typeface="メイリオ" panose="020B0604030504040204" pitchFamily="50" charset="-128"/>
            </a:endParaRPr>
          </a:p>
          <a:p>
            <a:pPr eaLnBrk="1" hangingPunct="1">
              <a:lnSpc>
                <a:spcPct val="100000"/>
              </a:lnSpc>
              <a:spcBef>
                <a:spcPct val="0"/>
              </a:spcBef>
              <a:buFontTx/>
              <a:buNone/>
            </a:pPr>
            <a:r>
              <a:rPr lang="ja-JP" altLang="en-US" b="1">
                <a:solidFill>
                  <a:srgbClr val="000000"/>
                </a:solidFill>
                <a:latin typeface="メイリオ" panose="020B0604030504040204" pitchFamily="50" charset="-128"/>
                <a:ea typeface="メイリオ" panose="020B0604030504040204" pitchFamily="50" charset="-128"/>
              </a:rPr>
              <a:t>　・</a:t>
            </a:r>
            <a:r>
              <a:rPr lang="ja-JP" altLang="en-US" b="1">
                <a:solidFill>
                  <a:srgbClr val="FF0000"/>
                </a:solidFill>
                <a:latin typeface="メイリオ" panose="020B0604030504040204" pitchFamily="50" charset="-128"/>
                <a:ea typeface="メイリオ" panose="020B0604030504040204" pitchFamily="50" charset="-128"/>
              </a:rPr>
              <a:t>介護離職</a:t>
            </a:r>
            <a:r>
              <a:rPr lang="ja-JP" altLang="en-US" b="1">
                <a:solidFill>
                  <a:srgbClr val="000000"/>
                </a:solidFill>
                <a:latin typeface="メイリオ" panose="020B0604030504040204" pitchFamily="50" charset="-128"/>
                <a:ea typeface="メイリオ" panose="020B0604030504040204" pitchFamily="50" charset="-128"/>
              </a:rPr>
              <a:t>して介護？</a:t>
            </a:r>
            <a:endParaRPr lang="en-US" altLang="ja-JP" b="1">
              <a:solidFill>
                <a:srgbClr val="000000"/>
              </a:solidFill>
              <a:latin typeface="メイリオ" panose="020B0604030504040204" pitchFamily="50" charset="-128"/>
              <a:ea typeface="メイリオ" panose="020B0604030504040204" pitchFamily="50" charset="-128"/>
            </a:endParaRPr>
          </a:p>
          <a:p>
            <a:pPr eaLnBrk="1" hangingPunct="1">
              <a:lnSpc>
                <a:spcPct val="100000"/>
              </a:lnSpc>
              <a:spcBef>
                <a:spcPct val="0"/>
              </a:spcBef>
              <a:buFontTx/>
              <a:buNone/>
            </a:pPr>
            <a:r>
              <a:rPr lang="ja-JP" altLang="en-US" b="1">
                <a:solidFill>
                  <a:srgbClr val="000000"/>
                </a:solidFill>
                <a:latin typeface="メイリオ" panose="020B0604030504040204" pitchFamily="50" charset="-128"/>
                <a:ea typeface="メイリオ" panose="020B0604030504040204" pitchFamily="50" charset="-128"/>
              </a:rPr>
              <a:t>　・</a:t>
            </a:r>
            <a:r>
              <a:rPr lang="ja-JP" altLang="en-US" b="1">
                <a:solidFill>
                  <a:srgbClr val="FF0000"/>
                </a:solidFill>
                <a:latin typeface="メイリオ" panose="020B0604030504040204" pitchFamily="50" charset="-128"/>
                <a:ea typeface="メイリオ" panose="020B0604030504040204" pitchFamily="50" charset="-128"/>
              </a:rPr>
              <a:t>遠距離介護</a:t>
            </a:r>
            <a:r>
              <a:rPr lang="ja-JP" altLang="en-US" b="1">
                <a:solidFill>
                  <a:srgbClr val="000000"/>
                </a:solidFill>
                <a:latin typeface="メイリオ" panose="020B0604030504040204" pitchFamily="50" charset="-128"/>
                <a:ea typeface="メイリオ" panose="020B0604030504040204" pitchFamily="50" charset="-128"/>
              </a:rPr>
              <a:t>？</a:t>
            </a: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Rectangle 2">
            <a:extLst>
              <a:ext uri="{FF2B5EF4-FFF2-40B4-BE49-F238E27FC236}">
                <a16:creationId xmlns="" xmlns:a16="http://schemas.microsoft.com/office/drawing/2014/main" id="{F6026E78-0B3A-4089-842B-50D3D6E9E28C}"/>
              </a:ext>
            </a:extLst>
          </p:cNvPr>
          <p:cNvSpPr txBox="1">
            <a:spLocks noChangeArrowheads="1"/>
          </p:cNvSpPr>
          <p:nvPr/>
        </p:nvSpPr>
        <p:spPr bwMode="auto">
          <a:xfrm>
            <a:off x="-20638" y="-15875"/>
            <a:ext cx="9164638" cy="1141413"/>
          </a:xfrm>
          <a:prstGeom prst="rect">
            <a:avLst/>
          </a:prstGeom>
          <a:solidFill>
            <a:srgbClr val="7030A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396" tIns="0" rIns="91396" bIns="0"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1363" indent="-284163">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1413" indent="-227013">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598613" indent="-2270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5813" indent="-2270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30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02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74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46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a:spcBef>
                <a:spcPct val="0"/>
              </a:spcBef>
              <a:buFontTx/>
              <a:buNone/>
            </a:pPr>
            <a:r>
              <a:rPr lang="en-US" altLang="ja-JP" sz="2400" b="1">
                <a:solidFill>
                  <a:srgbClr val="FFFFFF"/>
                </a:solidFill>
                <a:latin typeface="メイリオ" panose="020B0604030504040204" pitchFamily="50" charset="-128"/>
                <a:ea typeface="メイリオ" panose="020B0604030504040204" pitchFamily="50" charset="-128"/>
              </a:rPr>
              <a:t>Lecture 2</a:t>
            </a:r>
          </a:p>
          <a:p>
            <a:pPr algn="ctr">
              <a:spcBef>
                <a:spcPct val="0"/>
              </a:spcBef>
              <a:buFontTx/>
              <a:buNone/>
            </a:pPr>
            <a:r>
              <a:rPr lang="ja-JP" altLang="en-US" sz="4000" b="1">
                <a:solidFill>
                  <a:srgbClr val="FFFFFF"/>
                </a:solidFill>
                <a:latin typeface="メイリオ" panose="020B0604030504040204" pitchFamily="50" charset="-128"/>
                <a:ea typeface="メイリオ" panose="020B0604030504040204" pitchFamily="50" charset="-128"/>
              </a:rPr>
              <a:t>地域資源・サービスについて</a:t>
            </a:r>
          </a:p>
        </p:txBody>
      </p:sp>
      <p:sp>
        <p:nvSpPr>
          <p:cNvPr id="110595" name="Rectangle 2">
            <a:extLst>
              <a:ext uri="{FF2B5EF4-FFF2-40B4-BE49-F238E27FC236}">
                <a16:creationId xmlns="" xmlns:a16="http://schemas.microsoft.com/office/drawing/2014/main" id="{DEEE8081-1F4A-4C63-9710-996489A947BB}"/>
              </a:ext>
            </a:extLst>
          </p:cNvPr>
          <p:cNvSpPr txBox="1">
            <a:spLocks noChangeArrowheads="1"/>
          </p:cNvSpPr>
          <p:nvPr/>
        </p:nvSpPr>
        <p:spPr bwMode="auto">
          <a:xfrm>
            <a:off x="-17463" y="6565900"/>
            <a:ext cx="9164638" cy="292100"/>
          </a:xfrm>
          <a:prstGeom prst="rect">
            <a:avLst/>
          </a:prstGeom>
          <a:solidFill>
            <a:srgbClr val="7030A0">
              <a:alpha val="34117"/>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396" tIns="45700" rIns="91396" bIns="45700"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1363" indent="-284163">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1413" indent="-227013">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598613" indent="-2270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5813" indent="-2270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30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02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74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46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a:lnSpc>
                <a:spcPct val="150000"/>
              </a:lnSpc>
              <a:spcBef>
                <a:spcPct val="0"/>
              </a:spcBef>
              <a:buFontTx/>
              <a:buNone/>
            </a:pPr>
            <a:r>
              <a:rPr lang="ja-JP" altLang="en-US" sz="1200">
                <a:solidFill>
                  <a:srgbClr val="FFFFFF"/>
                </a:solidFill>
                <a:latin typeface="メイリオ" panose="020B0604030504040204" pitchFamily="50" charset="-128"/>
                <a:ea typeface="メイリオ" panose="020B0604030504040204" pitchFamily="50" charset="-128"/>
              </a:rPr>
              <a:t>遠　距　離　介　護　支　援　セ　ミ　ナ　ー</a:t>
            </a:r>
          </a:p>
        </p:txBody>
      </p:sp>
      <p:sp>
        <p:nvSpPr>
          <p:cNvPr id="110596" name="タイトル 1">
            <a:extLst>
              <a:ext uri="{FF2B5EF4-FFF2-40B4-BE49-F238E27FC236}">
                <a16:creationId xmlns="" xmlns:a16="http://schemas.microsoft.com/office/drawing/2014/main" id="{9C60586A-146F-46A1-9CAC-E48C0507BD32}"/>
              </a:ext>
            </a:extLst>
          </p:cNvPr>
          <p:cNvSpPr>
            <a:spLocks noGrp="1"/>
          </p:cNvSpPr>
          <p:nvPr>
            <p:ph type="title"/>
          </p:nvPr>
        </p:nvSpPr>
        <p:spPr>
          <a:xfrm>
            <a:off x="68263" y="1374775"/>
            <a:ext cx="8936037" cy="830263"/>
          </a:xfrm>
        </p:spPr>
        <p:txBody>
          <a:bodyPr/>
          <a:lstStyle/>
          <a:p>
            <a:r>
              <a:rPr lang="ja-JP" altLang="en-US" sz="2400">
                <a:solidFill>
                  <a:srgbClr val="3333FF"/>
                </a:solidFill>
                <a:latin typeface="メイリオ" panose="020B0604030504040204" pitchFamily="50" charset="-128"/>
                <a:ea typeface="メイリオ" panose="020B0604030504040204" pitchFamily="50" charset="-128"/>
              </a:rPr>
              <a:t>あればいいなというサービスにはどんなものがありましたか？</a:t>
            </a:r>
            <a:r>
              <a:rPr lang="en-US" altLang="ja-JP" sz="2400">
                <a:solidFill>
                  <a:srgbClr val="3333FF"/>
                </a:solidFill>
                <a:latin typeface="メイリオ" panose="020B0604030504040204" pitchFamily="50" charset="-128"/>
                <a:ea typeface="メイリオ" panose="020B0604030504040204" pitchFamily="50" charset="-128"/>
              </a:rPr>
              <a:t/>
            </a:r>
            <a:br>
              <a:rPr lang="en-US" altLang="ja-JP" sz="2400">
                <a:solidFill>
                  <a:srgbClr val="3333FF"/>
                </a:solidFill>
                <a:latin typeface="メイリオ" panose="020B0604030504040204" pitchFamily="50" charset="-128"/>
                <a:ea typeface="メイリオ" panose="020B0604030504040204" pitchFamily="50" charset="-128"/>
              </a:rPr>
            </a:br>
            <a:r>
              <a:rPr lang="ja-JP" altLang="en-US" sz="2400">
                <a:solidFill>
                  <a:srgbClr val="3333FF"/>
                </a:solidFill>
                <a:latin typeface="メイリオ" panose="020B0604030504040204" pitchFamily="50" charset="-128"/>
                <a:ea typeface="メイリオ" panose="020B0604030504040204" pitchFamily="50" charset="-128"/>
              </a:rPr>
              <a:t>地域のサービスについて次の視点から学んでみましょう。</a:t>
            </a:r>
          </a:p>
        </p:txBody>
      </p:sp>
      <p:sp>
        <p:nvSpPr>
          <p:cNvPr id="6" name="角丸四角形 5">
            <a:extLst>
              <a:ext uri="{FF2B5EF4-FFF2-40B4-BE49-F238E27FC236}">
                <a16:creationId xmlns="" xmlns:a16="http://schemas.microsoft.com/office/drawing/2014/main" id="{5AE055D6-67D7-4969-B630-A7A11D64D18B}"/>
              </a:ext>
            </a:extLst>
          </p:cNvPr>
          <p:cNvSpPr/>
          <p:nvPr/>
        </p:nvSpPr>
        <p:spPr>
          <a:xfrm>
            <a:off x="146050" y="2565400"/>
            <a:ext cx="8818563" cy="3457575"/>
          </a:xfrm>
          <a:prstGeom prst="roundRect">
            <a:avLst/>
          </a:prstGeom>
        </p:spPr>
        <p:style>
          <a:lnRef idx="2">
            <a:schemeClr val="accent1"/>
          </a:lnRef>
          <a:fillRef idx="1">
            <a:schemeClr val="lt1"/>
          </a:fillRef>
          <a:effectRef idx="0">
            <a:schemeClr val="accent1"/>
          </a:effectRef>
          <a:fontRef idx="minor">
            <a:schemeClr val="dk1"/>
          </a:fontRef>
        </p:style>
        <p:txBody>
          <a:bodyPr anchor="ctr"/>
          <a:lstStyle/>
          <a:p>
            <a:pPr eaLnBrk="1" fontAlgn="auto" hangingPunct="1">
              <a:lnSpc>
                <a:spcPct val="150000"/>
              </a:lnSpc>
              <a:spcBef>
                <a:spcPts val="0"/>
              </a:spcBef>
              <a:spcAft>
                <a:spcPts val="0"/>
              </a:spcAft>
              <a:defRPr/>
            </a:pPr>
            <a:r>
              <a:rPr lang="ja-JP" altLang="en-US" sz="2800" dirty="0">
                <a:solidFill>
                  <a:prstClr val="black"/>
                </a:solidFill>
                <a:latin typeface="メイリオ" panose="020B0604030504040204" pitchFamily="50" charset="-128"/>
                <a:ea typeface="メイリオ" panose="020B0604030504040204" pitchFamily="50" charset="-128"/>
              </a:rPr>
              <a:t>介護に関するサービスには</a:t>
            </a:r>
            <a:r>
              <a:rPr lang="ja-JP" altLang="en-US" sz="2800" b="1" i="1" dirty="0">
                <a:solidFill>
                  <a:prstClr val="black"/>
                </a:solidFill>
                <a:latin typeface="メイリオ" panose="020B0604030504040204" pitchFamily="50" charset="-128"/>
                <a:ea typeface="メイリオ" panose="020B0604030504040204" pitchFamily="50" charset="-128"/>
              </a:rPr>
              <a:t>介護保険制度のサービス</a:t>
            </a:r>
            <a:r>
              <a:rPr lang="ja-JP" altLang="en-US" sz="2800" dirty="0">
                <a:solidFill>
                  <a:prstClr val="black"/>
                </a:solidFill>
                <a:latin typeface="メイリオ" panose="020B0604030504040204" pitchFamily="50" charset="-128"/>
                <a:ea typeface="メイリオ" panose="020B0604030504040204" pitchFamily="50" charset="-128"/>
              </a:rPr>
              <a:t>と</a:t>
            </a:r>
            <a:r>
              <a:rPr lang="ja-JP" altLang="en-US" sz="2800" b="1" u="sng" dirty="0">
                <a:solidFill>
                  <a:prstClr val="black"/>
                </a:solidFill>
                <a:latin typeface="メイリオ" panose="020B0604030504040204" pitchFamily="50" charset="-128"/>
                <a:ea typeface="メイリオ" panose="020B0604030504040204" pitchFamily="50" charset="-128"/>
              </a:rPr>
              <a:t>介護保険外のサービス</a:t>
            </a:r>
            <a:r>
              <a:rPr lang="ja-JP" altLang="en-US" sz="2800" dirty="0">
                <a:solidFill>
                  <a:prstClr val="black"/>
                </a:solidFill>
                <a:latin typeface="メイリオ" panose="020B0604030504040204" pitchFamily="50" charset="-128"/>
                <a:ea typeface="メイリオ" panose="020B0604030504040204" pitchFamily="50" charset="-128"/>
              </a:rPr>
              <a:t>があります。</a:t>
            </a:r>
            <a:r>
              <a:rPr lang="ja-JP" altLang="en-US" sz="2800" b="1" u="sng" dirty="0">
                <a:solidFill>
                  <a:prstClr val="black"/>
                </a:solidFill>
                <a:latin typeface="メイリオ" panose="020B0604030504040204" pitchFamily="50" charset="-128"/>
                <a:ea typeface="メイリオ" panose="020B0604030504040204" pitchFamily="50" charset="-128"/>
              </a:rPr>
              <a:t>介護保険外のサービス</a:t>
            </a:r>
            <a:r>
              <a:rPr lang="ja-JP" altLang="en-US" sz="2800" dirty="0">
                <a:solidFill>
                  <a:prstClr val="black"/>
                </a:solidFill>
                <a:latin typeface="メイリオ" panose="020B0604030504040204" pitchFamily="50" charset="-128"/>
                <a:ea typeface="メイリオ" panose="020B0604030504040204" pitchFamily="50" charset="-128"/>
              </a:rPr>
              <a:t>は、住む市町村により変わります。また、行政のサービス以外に民間のサービスがある場合もありますので上手く活用しましょう。</a:t>
            </a: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Rectangle 2">
            <a:extLst>
              <a:ext uri="{FF2B5EF4-FFF2-40B4-BE49-F238E27FC236}">
                <a16:creationId xmlns="" xmlns:a16="http://schemas.microsoft.com/office/drawing/2014/main" id="{14B6F94D-3DF3-413E-8C8B-2FCAFF43EEE5}"/>
              </a:ext>
            </a:extLst>
          </p:cNvPr>
          <p:cNvSpPr txBox="1">
            <a:spLocks noChangeArrowheads="1"/>
          </p:cNvSpPr>
          <p:nvPr/>
        </p:nvSpPr>
        <p:spPr bwMode="auto">
          <a:xfrm>
            <a:off x="-20638" y="-15875"/>
            <a:ext cx="9164638" cy="1141413"/>
          </a:xfrm>
          <a:prstGeom prst="rect">
            <a:avLst/>
          </a:prstGeom>
          <a:solidFill>
            <a:srgbClr val="7030A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396" tIns="0" rIns="91396" bIns="0"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1363" indent="-284163">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1413" indent="-227013">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598613" indent="-2270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5813" indent="-2270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30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02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74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46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a:spcBef>
                <a:spcPct val="0"/>
              </a:spcBef>
              <a:buFontTx/>
              <a:buNone/>
            </a:pPr>
            <a:r>
              <a:rPr lang="en-US" altLang="ja-JP" sz="2400" b="1">
                <a:solidFill>
                  <a:srgbClr val="FFFFFF"/>
                </a:solidFill>
                <a:latin typeface="メイリオ" panose="020B0604030504040204" pitchFamily="50" charset="-128"/>
                <a:ea typeface="メイリオ" panose="020B0604030504040204" pitchFamily="50" charset="-128"/>
              </a:rPr>
              <a:t>Lecture 2</a:t>
            </a:r>
          </a:p>
          <a:p>
            <a:pPr algn="ctr">
              <a:spcBef>
                <a:spcPct val="0"/>
              </a:spcBef>
              <a:buFontTx/>
              <a:buNone/>
            </a:pPr>
            <a:r>
              <a:rPr lang="ja-JP" altLang="en-US" sz="4000" b="1">
                <a:solidFill>
                  <a:srgbClr val="FFFFFF"/>
                </a:solidFill>
                <a:latin typeface="メイリオ" panose="020B0604030504040204" pitchFamily="50" charset="-128"/>
                <a:ea typeface="メイリオ" panose="020B0604030504040204" pitchFamily="50" charset="-128"/>
              </a:rPr>
              <a:t>地域資源・サービスについて</a:t>
            </a:r>
          </a:p>
        </p:txBody>
      </p:sp>
      <p:sp>
        <p:nvSpPr>
          <p:cNvPr id="112643" name="Rectangle 2">
            <a:extLst>
              <a:ext uri="{FF2B5EF4-FFF2-40B4-BE49-F238E27FC236}">
                <a16:creationId xmlns="" xmlns:a16="http://schemas.microsoft.com/office/drawing/2014/main" id="{4AFF80ED-6B9A-4523-8BA9-91375B7043D8}"/>
              </a:ext>
            </a:extLst>
          </p:cNvPr>
          <p:cNvSpPr txBox="1">
            <a:spLocks noChangeArrowheads="1"/>
          </p:cNvSpPr>
          <p:nvPr/>
        </p:nvSpPr>
        <p:spPr bwMode="auto">
          <a:xfrm>
            <a:off x="-7938" y="6565900"/>
            <a:ext cx="9164638" cy="292100"/>
          </a:xfrm>
          <a:prstGeom prst="rect">
            <a:avLst/>
          </a:prstGeom>
          <a:solidFill>
            <a:srgbClr val="7030A0">
              <a:alpha val="34117"/>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396" tIns="45700" rIns="91396" bIns="45700"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1363" indent="-284163">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1413" indent="-227013">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598613" indent="-2270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5813" indent="-2270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30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02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74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46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a:lnSpc>
                <a:spcPct val="150000"/>
              </a:lnSpc>
              <a:spcBef>
                <a:spcPct val="0"/>
              </a:spcBef>
              <a:buFontTx/>
              <a:buNone/>
            </a:pPr>
            <a:r>
              <a:rPr lang="ja-JP" altLang="en-US" sz="1200">
                <a:solidFill>
                  <a:srgbClr val="FFFFFF"/>
                </a:solidFill>
                <a:latin typeface="メイリオ" panose="020B0604030504040204" pitchFamily="50" charset="-128"/>
                <a:ea typeface="メイリオ" panose="020B0604030504040204" pitchFamily="50" charset="-128"/>
              </a:rPr>
              <a:t>遠　距　離　介　護　支　援　セ　ミ　ナ　ー</a:t>
            </a:r>
          </a:p>
        </p:txBody>
      </p:sp>
      <p:sp>
        <p:nvSpPr>
          <p:cNvPr id="10" name="コンテンツ プレースホルダー 2">
            <a:extLst>
              <a:ext uri="{FF2B5EF4-FFF2-40B4-BE49-F238E27FC236}">
                <a16:creationId xmlns="" xmlns:a16="http://schemas.microsoft.com/office/drawing/2014/main" id="{D3CAA5AF-6AC4-46E6-8EA7-B479B5E15A1F}"/>
              </a:ext>
            </a:extLst>
          </p:cNvPr>
          <p:cNvSpPr txBox="1">
            <a:spLocks/>
          </p:cNvSpPr>
          <p:nvPr/>
        </p:nvSpPr>
        <p:spPr bwMode="auto">
          <a:xfrm>
            <a:off x="414338" y="1628775"/>
            <a:ext cx="8621712" cy="4103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396" tIns="45700" rIns="91396" bIns="45700"/>
          <a:lstStyle>
            <a:lvl1pPr marL="341313" indent="-341313">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1363" indent="-284163">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1413" indent="-227013">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598613" indent="-2270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5813" indent="-2270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30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02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74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46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r>
              <a:rPr lang="ja-JP" altLang="en-US" sz="3600">
                <a:latin typeface="メイリオ" panose="020B0604030504040204" pitchFamily="50" charset="-128"/>
                <a:ea typeface="メイリオ" panose="020B0604030504040204" pitchFamily="50" charset="-128"/>
              </a:rPr>
              <a:t>食事を支援してくれるものは？</a:t>
            </a:r>
            <a:endParaRPr lang="en-US" altLang="ja-JP" sz="3600">
              <a:latin typeface="メイリオ" panose="020B0604030504040204" pitchFamily="50" charset="-128"/>
              <a:ea typeface="メイリオ" panose="020B0604030504040204" pitchFamily="50" charset="-128"/>
            </a:endParaRPr>
          </a:p>
          <a:p>
            <a:r>
              <a:rPr lang="ja-JP" altLang="en-US" sz="3600">
                <a:latin typeface="メイリオ" panose="020B0604030504040204" pitchFamily="50" charset="-128"/>
                <a:ea typeface="メイリオ" panose="020B0604030504040204" pitchFamily="50" charset="-128"/>
              </a:rPr>
              <a:t>買い物は？</a:t>
            </a:r>
            <a:endParaRPr lang="en-US" altLang="ja-JP" sz="3600">
              <a:latin typeface="メイリオ" panose="020B0604030504040204" pitchFamily="50" charset="-128"/>
              <a:ea typeface="メイリオ" panose="020B0604030504040204" pitchFamily="50" charset="-128"/>
            </a:endParaRPr>
          </a:p>
          <a:p>
            <a:r>
              <a:rPr lang="ja-JP" altLang="en-US" sz="3600">
                <a:latin typeface="メイリオ" panose="020B0604030504040204" pitchFamily="50" charset="-128"/>
                <a:ea typeface="メイリオ" panose="020B0604030504040204" pitchFamily="50" charset="-128"/>
              </a:rPr>
              <a:t>病院の受診は？</a:t>
            </a:r>
            <a:endParaRPr lang="en-US" altLang="ja-JP" sz="3600">
              <a:latin typeface="メイリオ" panose="020B0604030504040204" pitchFamily="50" charset="-128"/>
              <a:ea typeface="メイリオ" panose="020B0604030504040204" pitchFamily="50" charset="-128"/>
            </a:endParaRPr>
          </a:p>
          <a:p>
            <a:r>
              <a:rPr lang="ja-JP" altLang="en-US" sz="3600">
                <a:latin typeface="メイリオ" panose="020B0604030504040204" pitchFamily="50" charset="-128"/>
                <a:ea typeface="メイリオ" panose="020B0604030504040204" pitchFamily="50" charset="-128"/>
              </a:rPr>
              <a:t>気楽に集まれる通いの場はあるかな？</a:t>
            </a:r>
            <a:endParaRPr lang="en-US" altLang="ja-JP" sz="3600">
              <a:latin typeface="メイリオ" panose="020B0604030504040204" pitchFamily="50" charset="-128"/>
              <a:ea typeface="メイリオ" panose="020B0604030504040204" pitchFamily="50" charset="-128"/>
            </a:endParaRPr>
          </a:p>
          <a:p>
            <a:r>
              <a:rPr lang="ja-JP" altLang="en-US" sz="3600">
                <a:latin typeface="メイリオ" panose="020B0604030504040204" pitchFamily="50" charset="-128"/>
                <a:ea typeface="メイリオ" panose="020B0604030504040204" pitchFamily="50" charset="-128"/>
              </a:rPr>
              <a:t>見守りしてくれる人はいる？</a:t>
            </a:r>
            <a:endParaRPr lang="en-US" altLang="ja-JP" sz="3600">
              <a:latin typeface="メイリオ" panose="020B0604030504040204" pitchFamily="50" charset="-128"/>
              <a:ea typeface="メイリオ" panose="020B0604030504040204" pitchFamily="50" charset="-128"/>
            </a:endParaRPr>
          </a:p>
          <a:p>
            <a:r>
              <a:rPr lang="ja-JP" altLang="en-US" sz="3600">
                <a:latin typeface="メイリオ" panose="020B0604030504040204" pitchFamily="50" charset="-128"/>
                <a:ea typeface="メイリオ" panose="020B0604030504040204" pitchFamily="50" charset="-128"/>
              </a:rPr>
              <a:t>緊急時はどうしたらいい？</a:t>
            </a:r>
            <a:endParaRPr lang="en-US" altLang="ja-JP" sz="3600">
              <a:latin typeface="メイリオ" panose="020B0604030504040204" pitchFamily="50" charset="-128"/>
              <a:ea typeface="メイリオ" panose="020B0604030504040204" pitchFamily="50" charset="-128"/>
            </a:endParaRPr>
          </a:p>
          <a:p>
            <a:r>
              <a:rPr lang="ja-JP" altLang="en-US" sz="3600">
                <a:latin typeface="メイリオ" panose="020B0604030504040204" pitchFamily="50" charset="-128"/>
                <a:ea typeface="メイリオ" panose="020B0604030504040204" pitchFamily="50" charset="-128"/>
              </a:rPr>
              <a:t>そもそも相談できる場を知りたい</a:t>
            </a:r>
            <a:endParaRPr lang="en-US" altLang="ja-JP" sz="3600">
              <a:latin typeface="メイリオ" panose="020B0604030504040204" pitchFamily="50" charset="-128"/>
              <a:ea typeface="メイリオ" panose="020B0604030504040204" pitchFamily="50" charset="-128"/>
            </a:endParaRPr>
          </a:p>
          <a:p>
            <a:endParaRPr lang="en-US" altLang="ja-JP" sz="3600">
              <a:latin typeface="メイリオ" panose="020B0604030504040204" pitchFamily="50" charset="-128"/>
              <a:ea typeface="メイリオ" panose="020B0604030504040204" pitchFamily="50" charset="-128"/>
            </a:endParaRPr>
          </a:p>
          <a:p>
            <a:endParaRPr lang="ja-JP" altLang="en-US" sz="3600">
              <a:latin typeface="メイリオ" panose="020B0604030504040204" pitchFamily="50" charset="-128"/>
              <a:ea typeface="メイリオ" panose="020B0604030504040204" pitchFamily="50" charset="-128"/>
            </a:endParaRP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正方形/長方形 29"/>
          <p:cNvSpPr/>
          <p:nvPr/>
        </p:nvSpPr>
        <p:spPr bwMode="auto">
          <a:xfrm>
            <a:off x="107503" y="980728"/>
            <a:ext cx="8972597" cy="1127887"/>
          </a:xfrm>
          <a:prstGeom prst="rect">
            <a:avLst/>
          </a:prstGeom>
          <a:gradFill flip="none" rotWithShape="1">
            <a:gsLst>
              <a:gs pos="0">
                <a:schemeClr val="accent1">
                  <a:tint val="66000"/>
                  <a:satMod val="160000"/>
                </a:schemeClr>
              </a:gs>
              <a:gs pos="0">
                <a:schemeClr val="accent1">
                  <a:tint val="44500"/>
                  <a:satMod val="160000"/>
                </a:schemeClr>
              </a:gs>
              <a:gs pos="100000">
                <a:schemeClr val="accent1">
                  <a:tint val="23500"/>
                  <a:satMod val="160000"/>
                </a:schemeClr>
              </a:gs>
            </a:gsLst>
            <a:lin ang="16200000" scaled="1"/>
            <a:tileRect/>
          </a:gradFill>
          <a:ln>
            <a:noFill/>
          </a:ln>
        </p:spPr>
        <p:txBody>
          <a:bodyPr wrap="square" rtlCol="0" anchor="ctr">
            <a:spAutoFit/>
          </a:bodyPr>
          <a:lstStyle/>
          <a:p>
            <a:pPr algn="ctr"/>
            <a:endParaRPr kumimoji="1" lang="ja-JP" altLang="en-US" sz="4800" b="1" dirty="0">
              <a:ln w="18000">
                <a:solidFill>
                  <a:schemeClr val="accent2">
                    <a:satMod val="140000"/>
                  </a:schemeClr>
                </a:solidFill>
                <a:prstDash val="solid"/>
                <a:miter lim="800000"/>
              </a:ln>
              <a:noFill/>
              <a:effectLst>
                <a:glow rad="228600">
                  <a:schemeClr val="accent2">
                    <a:satMod val="175000"/>
                    <a:alpha val="40000"/>
                  </a:schemeClr>
                </a:glow>
                <a:outerShdw blurRad="25500" dist="23000" dir="7020000" algn="tl">
                  <a:srgbClr val="000000">
                    <a:alpha val="50000"/>
                  </a:srgbClr>
                </a:outerShdw>
              </a:effectLst>
              <a:latin typeface="HGP創英角ﾎﾟｯﾌﾟ体" pitchFamily="50" charset="-128"/>
              <a:ea typeface="HGP創英角ﾎﾟｯﾌﾟ体" pitchFamily="50" charset="-128"/>
            </a:endParaRPr>
          </a:p>
        </p:txBody>
      </p:sp>
      <p:sp>
        <p:nvSpPr>
          <p:cNvPr id="83970" name="Rectangle 2"/>
          <p:cNvSpPr txBox="1">
            <a:spLocks noChangeArrowheads="1"/>
          </p:cNvSpPr>
          <p:nvPr/>
        </p:nvSpPr>
        <p:spPr bwMode="auto">
          <a:xfrm>
            <a:off x="-20638" y="-15875"/>
            <a:ext cx="9164638" cy="1141413"/>
          </a:xfrm>
          <a:prstGeom prst="rect">
            <a:avLst/>
          </a:prstGeom>
          <a:solidFill>
            <a:srgbClr val="7030A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396" tIns="0" rIns="91396" bIns="0"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1363" indent="-284163">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1413" indent="-227013">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598613" indent="-2270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5813" indent="-2270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30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02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74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46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a:spcBef>
                <a:spcPct val="0"/>
              </a:spcBef>
              <a:buFontTx/>
              <a:buNone/>
            </a:pPr>
            <a:r>
              <a:rPr lang="en-US" altLang="ja-JP" sz="2400" b="1">
                <a:solidFill>
                  <a:srgbClr val="FFFFFF"/>
                </a:solidFill>
                <a:latin typeface="メイリオ" panose="020B0604030504040204" pitchFamily="50" charset="-128"/>
                <a:ea typeface="メイリオ" panose="020B0604030504040204" pitchFamily="50" charset="-128"/>
              </a:rPr>
              <a:t>Lecture 2</a:t>
            </a:r>
          </a:p>
          <a:p>
            <a:pPr algn="ctr">
              <a:spcBef>
                <a:spcPct val="0"/>
              </a:spcBef>
              <a:buFontTx/>
              <a:buNone/>
            </a:pPr>
            <a:r>
              <a:rPr lang="ja-JP" altLang="en-US" sz="4000" b="1">
                <a:solidFill>
                  <a:srgbClr val="FFFFFF"/>
                </a:solidFill>
                <a:latin typeface="メイリオ" panose="020B0604030504040204" pitchFamily="50" charset="-128"/>
                <a:ea typeface="メイリオ" panose="020B0604030504040204" pitchFamily="50" charset="-128"/>
              </a:rPr>
              <a:t>地域資源・サービスについて</a:t>
            </a:r>
          </a:p>
        </p:txBody>
      </p:sp>
      <p:sp>
        <p:nvSpPr>
          <p:cNvPr id="83971" name="Rectangle 2"/>
          <p:cNvSpPr txBox="1">
            <a:spLocks noChangeArrowheads="1"/>
          </p:cNvSpPr>
          <p:nvPr/>
        </p:nvSpPr>
        <p:spPr bwMode="auto">
          <a:xfrm>
            <a:off x="-7938" y="6565900"/>
            <a:ext cx="9164638" cy="292100"/>
          </a:xfrm>
          <a:prstGeom prst="rect">
            <a:avLst/>
          </a:prstGeom>
          <a:solidFill>
            <a:srgbClr val="7030A0">
              <a:alpha val="34117"/>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396" tIns="45700" rIns="91396" bIns="45700"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1363" indent="-284163">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1413" indent="-227013">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598613" indent="-2270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5813" indent="-2270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30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02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74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46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a:lnSpc>
                <a:spcPct val="150000"/>
              </a:lnSpc>
              <a:spcBef>
                <a:spcPct val="0"/>
              </a:spcBef>
              <a:buFontTx/>
              <a:buNone/>
            </a:pPr>
            <a:r>
              <a:rPr lang="ja-JP" altLang="en-US" sz="1200">
                <a:solidFill>
                  <a:srgbClr val="FFFFFF"/>
                </a:solidFill>
                <a:latin typeface="メイリオ" panose="020B0604030504040204" pitchFamily="50" charset="-128"/>
                <a:ea typeface="メイリオ" panose="020B0604030504040204" pitchFamily="50" charset="-128"/>
              </a:rPr>
              <a:t>遠　距　離　介　護　支　援　セ　ミ　ナ　ー</a:t>
            </a:r>
          </a:p>
        </p:txBody>
      </p:sp>
      <p:sp>
        <p:nvSpPr>
          <p:cNvPr id="83973" name="正方形/長方形 1"/>
          <p:cNvSpPr>
            <a:spLocks noChangeArrowheads="1"/>
          </p:cNvSpPr>
          <p:nvPr/>
        </p:nvSpPr>
        <p:spPr bwMode="auto">
          <a:xfrm>
            <a:off x="121762" y="2708702"/>
            <a:ext cx="32639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r>
              <a:rPr lang="ja-JP" altLang="en-US" sz="2400" dirty="0">
                <a:solidFill>
                  <a:prstClr val="black"/>
                </a:solidFill>
                <a:latin typeface="メイリオ" panose="020B0604030504040204" pitchFamily="50" charset="-128"/>
                <a:ea typeface="メイリオ" panose="020B0604030504040204" pitchFamily="50" charset="-128"/>
              </a:rPr>
              <a:t>食事に関するサービス</a:t>
            </a:r>
            <a:endParaRPr lang="en-US" altLang="ja-JP" sz="2400" dirty="0">
              <a:solidFill>
                <a:prstClr val="black"/>
              </a:solidFill>
              <a:latin typeface="メイリオ" panose="020B0604030504040204" pitchFamily="50" charset="-128"/>
              <a:ea typeface="メイリオ" panose="020B0604030504040204" pitchFamily="50" charset="-128"/>
            </a:endParaRPr>
          </a:p>
        </p:txBody>
      </p:sp>
      <p:sp>
        <p:nvSpPr>
          <p:cNvPr id="83974" name="正方形/長方形 2"/>
          <p:cNvSpPr>
            <a:spLocks noChangeArrowheads="1"/>
          </p:cNvSpPr>
          <p:nvPr/>
        </p:nvSpPr>
        <p:spPr bwMode="auto">
          <a:xfrm>
            <a:off x="121762" y="3869016"/>
            <a:ext cx="3570288"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pPr eaLnBrk="1" hangingPunct="1"/>
            <a:r>
              <a:rPr lang="ja-JP" altLang="en-US" sz="2400" dirty="0">
                <a:solidFill>
                  <a:prstClr val="black"/>
                </a:solidFill>
                <a:latin typeface="メイリオ" panose="020B0604030504040204" pitchFamily="50" charset="-128"/>
                <a:ea typeface="メイリオ" panose="020B0604030504040204" pitchFamily="50" charset="-128"/>
              </a:rPr>
              <a:t>買い物に関するサービス</a:t>
            </a:r>
            <a:endParaRPr lang="en-US" altLang="ja-JP" sz="2400" dirty="0">
              <a:solidFill>
                <a:prstClr val="black"/>
              </a:solidFill>
              <a:latin typeface="メイリオ" panose="020B0604030504040204" pitchFamily="50" charset="-128"/>
              <a:ea typeface="メイリオ" panose="020B0604030504040204" pitchFamily="50" charset="-128"/>
            </a:endParaRPr>
          </a:p>
        </p:txBody>
      </p:sp>
      <p:sp>
        <p:nvSpPr>
          <p:cNvPr id="83975" name="正方形/長方形 3"/>
          <p:cNvSpPr>
            <a:spLocks noChangeArrowheads="1"/>
          </p:cNvSpPr>
          <p:nvPr/>
        </p:nvSpPr>
        <p:spPr bwMode="auto">
          <a:xfrm>
            <a:off x="121762" y="4828511"/>
            <a:ext cx="4186238"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r>
              <a:rPr lang="ja-JP" altLang="en-US" sz="2400" dirty="0">
                <a:solidFill>
                  <a:prstClr val="black"/>
                </a:solidFill>
                <a:latin typeface="メイリオ" panose="020B0604030504040204" pitchFamily="50" charset="-128"/>
                <a:ea typeface="メイリオ" panose="020B0604030504040204" pitchFamily="50" charset="-128"/>
              </a:rPr>
              <a:t>受診や移送に関するサービス</a:t>
            </a:r>
            <a:endParaRPr lang="en-US" altLang="ja-JP" sz="2400" dirty="0">
              <a:solidFill>
                <a:prstClr val="black"/>
              </a:solidFill>
              <a:latin typeface="メイリオ" panose="020B0604030504040204" pitchFamily="50" charset="-128"/>
              <a:ea typeface="メイリオ" panose="020B0604030504040204" pitchFamily="50" charset="-128"/>
            </a:endParaRPr>
          </a:p>
        </p:txBody>
      </p:sp>
      <p:cxnSp>
        <p:nvCxnSpPr>
          <p:cNvPr id="9" name="直線コネクタ 8">
            <a:extLst/>
          </p:cNvPr>
          <p:cNvCxnSpPr/>
          <p:nvPr/>
        </p:nvCxnSpPr>
        <p:spPr>
          <a:xfrm flipV="1">
            <a:off x="79721" y="2108615"/>
            <a:ext cx="9000379" cy="13936"/>
          </a:xfrm>
          <a:prstGeom prst="line">
            <a:avLst/>
          </a:prstGeom>
          <a:ln w="34925"/>
        </p:spPr>
        <p:style>
          <a:lnRef idx="1">
            <a:schemeClr val="accent1"/>
          </a:lnRef>
          <a:fillRef idx="0">
            <a:schemeClr val="accent1"/>
          </a:fillRef>
          <a:effectRef idx="0">
            <a:schemeClr val="accent1"/>
          </a:effectRef>
          <a:fontRef idx="minor">
            <a:schemeClr val="tx1"/>
          </a:fontRef>
        </p:style>
      </p:cxnSp>
      <p:cxnSp>
        <p:nvCxnSpPr>
          <p:cNvPr id="12" name="直線コネクタ 11">
            <a:extLst/>
          </p:cNvPr>
          <p:cNvCxnSpPr>
            <a:cxnSpLocks/>
          </p:cNvCxnSpPr>
          <p:nvPr/>
        </p:nvCxnSpPr>
        <p:spPr>
          <a:xfrm>
            <a:off x="250825" y="3573681"/>
            <a:ext cx="8543925" cy="30163"/>
          </a:xfrm>
          <a:prstGeom prst="line">
            <a:avLst/>
          </a:prstGeom>
        </p:spPr>
        <p:style>
          <a:lnRef idx="1">
            <a:schemeClr val="accent1"/>
          </a:lnRef>
          <a:fillRef idx="0">
            <a:schemeClr val="accent1"/>
          </a:fillRef>
          <a:effectRef idx="0">
            <a:schemeClr val="accent1"/>
          </a:effectRef>
          <a:fontRef idx="minor">
            <a:schemeClr val="tx1"/>
          </a:fontRef>
        </p:style>
      </p:cxnSp>
      <p:cxnSp>
        <p:nvCxnSpPr>
          <p:cNvPr id="15" name="直線コネクタ 14">
            <a:extLst/>
          </p:cNvPr>
          <p:cNvCxnSpPr/>
          <p:nvPr/>
        </p:nvCxnSpPr>
        <p:spPr>
          <a:xfrm>
            <a:off x="250825" y="4560019"/>
            <a:ext cx="8567738"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6" name="直線コネクタ 15">
            <a:extLst/>
          </p:cNvPr>
          <p:cNvCxnSpPr/>
          <p:nvPr/>
        </p:nvCxnSpPr>
        <p:spPr>
          <a:xfrm>
            <a:off x="250825" y="5491881"/>
            <a:ext cx="8569325"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9" name="直線コネクタ 18">
            <a:extLst/>
          </p:cNvPr>
          <p:cNvCxnSpPr>
            <a:cxnSpLocks/>
          </p:cNvCxnSpPr>
          <p:nvPr/>
        </p:nvCxnSpPr>
        <p:spPr>
          <a:xfrm>
            <a:off x="4572000" y="2013223"/>
            <a:ext cx="0" cy="4430440"/>
          </a:xfrm>
          <a:prstGeom prst="line">
            <a:avLst/>
          </a:prstGeom>
        </p:spPr>
        <p:style>
          <a:lnRef idx="1">
            <a:schemeClr val="accent1"/>
          </a:lnRef>
          <a:fillRef idx="0">
            <a:schemeClr val="accent1"/>
          </a:fillRef>
          <a:effectRef idx="0">
            <a:schemeClr val="accent1"/>
          </a:effectRef>
          <a:fontRef idx="minor">
            <a:schemeClr val="tx1"/>
          </a:fontRef>
        </p:style>
      </p:cxnSp>
      <p:sp>
        <p:nvSpPr>
          <p:cNvPr id="83986" name="正方形/長方形 5"/>
          <p:cNvSpPr>
            <a:spLocks noChangeArrowheads="1"/>
          </p:cNvSpPr>
          <p:nvPr/>
        </p:nvSpPr>
        <p:spPr bwMode="auto">
          <a:xfrm>
            <a:off x="4533500" y="2176171"/>
            <a:ext cx="4141787"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r>
              <a:rPr lang="ja-JP" altLang="en-US" dirty="0">
                <a:solidFill>
                  <a:srgbClr val="FF0000"/>
                </a:solidFill>
                <a:latin typeface="メイリオ" panose="020B0604030504040204" pitchFamily="50" charset="-128"/>
                <a:ea typeface="メイリオ" panose="020B0604030504040204" pitchFamily="50" charset="-128"/>
              </a:rPr>
              <a:t>・一般的な調理・食事介助</a:t>
            </a:r>
          </a:p>
        </p:txBody>
      </p:sp>
      <p:sp>
        <p:nvSpPr>
          <p:cNvPr id="83987" name="テキスト ボックス 7"/>
          <p:cNvSpPr txBox="1">
            <a:spLocks noChangeArrowheads="1"/>
          </p:cNvSpPr>
          <p:nvPr/>
        </p:nvSpPr>
        <p:spPr bwMode="auto">
          <a:xfrm>
            <a:off x="4531295" y="3671223"/>
            <a:ext cx="4526877"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r>
              <a:rPr lang="ja-JP" altLang="en-US" dirty="0">
                <a:solidFill>
                  <a:srgbClr val="FF0000"/>
                </a:solidFill>
                <a:latin typeface="メイリオ" panose="020B0604030504040204" pitchFamily="50" charset="-128"/>
                <a:ea typeface="メイリオ" panose="020B0604030504040204" pitchFamily="50" charset="-128"/>
              </a:rPr>
              <a:t>・買い物支援　　</a:t>
            </a:r>
            <a:r>
              <a:rPr lang="ja-JP" altLang="en-US" dirty="0">
                <a:solidFill>
                  <a:prstClr val="black"/>
                </a:solidFill>
                <a:latin typeface="メイリオ" panose="020B0604030504040204" pitchFamily="50" charset="-128"/>
                <a:ea typeface="メイリオ" panose="020B0604030504040204" pitchFamily="50" charset="-128"/>
              </a:rPr>
              <a:t>・商店やコンビニの配達</a:t>
            </a:r>
          </a:p>
        </p:txBody>
      </p:sp>
      <p:sp>
        <p:nvSpPr>
          <p:cNvPr id="83989" name="テキスト ボックス 10"/>
          <p:cNvSpPr txBox="1">
            <a:spLocks noChangeArrowheads="1"/>
          </p:cNvSpPr>
          <p:nvPr/>
        </p:nvSpPr>
        <p:spPr bwMode="auto">
          <a:xfrm>
            <a:off x="4527866" y="4615886"/>
            <a:ext cx="435498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r>
              <a:rPr lang="ja-JP" altLang="en-US" dirty="0">
                <a:solidFill>
                  <a:srgbClr val="FF0000"/>
                </a:solidFill>
                <a:latin typeface="メイリオ" panose="020B0604030504040204" pitchFamily="50" charset="-128"/>
                <a:ea typeface="メイリオ" panose="020B0604030504040204" pitchFamily="50" charset="-128"/>
              </a:rPr>
              <a:t>・通院・外出介助　　</a:t>
            </a:r>
            <a:r>
              <a:rPr lang="ja-JP" altLang="en-US" dirty="0">
                <a:solidFill>
                  <a:prstClr val="black"/>
                </a:solidFill>
                <a:latin typeface="メイリオ" panose="020B0604030504040204" pitchFamily="50" charset="-128"/>
                <a:ea typeface="メイリオ" panose="020B0604030504040204" pitchFamily="50" charset="-128"/>
              </a:rPr>
              <a:t>・介護タクシー</a:t>
            </a:r>
          </a:p>
        </p:txBody>
      </p:sp>
      <p:sp>
        <p:nvSpPr>
          <p:cNvPr id="83991" name="テキスト ボックス 13"/>
          <p:cNvSpPr txBox="1">
            <a:spLocks noChangeArrowheads="1"/>
          </p:cNvSpPr>
          <p:nvPr/>
        </p:nvSpPr>
        <p:spPr bwMode="auto">
          <a:xfrm>
            <a:off x="4531810" y="2483773"/>
            <a:ext cx="4528569"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r>
              <a:rPr lang="ja-JP" altLang="en-US" dirty="0">
                <a:solidFill>
                  <a:prstClr val="black"/>
                </a:solidFill>
                <a:latin typeface="メイリオ" panose="020B0604030504040204" pitchFamily="50" charset="-128"/>
                <a:ea typeface="メイリオ" panose="020B0604030504040204" pitchFamily="50" charset="-128"/>
              </a:rPr>
              <a:t>・民間やシルバー人材センター等における</a:t>
            </a:r>
            <a:endParaRPr lang="en-US" altLang="ja-JP" dirty="0">
              <a:solidFill>
                <a:prstClr val="black"/>
              </a:solidFill>
              <a:latin typeface="メイリオ" panose="020B0604030504040204" pitchFamily="50" charset="-128"/>
              <a:ea typeface="メイリオ" panose="020B0604030504040204" pitchFamily="50" charset="-128"/>
            </a:endParaRPr>
          </a:p>
          <a:p>
            <a:r>
              <a:rPr lang="ja-JP" altLang="en-US" dirty="0">
                <a:solidFill>
                  <a:prstClr val="black"/>
                </a:solidFill>
                <a:latin typeface="メイリオ" panose="020B0604030504040204" pitchFamily="50" charset="-128"/>
                <a:ea typeface="メイリオ" panose="020B0604030504040204" pitchFamily="50" charset="-128"/>
              </a:rPr>
              <a:t>　有償の調理などの家事支援　</a:t>
            </a:r>
            <a:endParaRPr lang="en-US" altLang="ja-JP" dirty="0">
              <a:solidFill>
                <a:prstClr val="black"/>
              </a:solidFill>
              <a:latin typeface="メイリオ" panose="020B0604030504040204" pitchFamily="50" charset="-128"/>
              <a:ea typeface="メイリオ" panose="020B0604030504040204" pitchFamily="50" charset="-128"/>
            </a:endParaRPr>
          </a:p>
          <a:p>
            <a:r>
              <a:rPr lang="ja-JP" altLang="en-US" dirty="0">
                <a:solidFill>
                  <a:prstClr val="black"/>
                </a:solidFill>
                <a:latin typeface="メイリオ" panose="020B0604030504040204" pitchFamily="50" charset="-128"/>
                <a:ea typeface="メイリオ" panose="020B0604030504040204" pitchFamily="50" charset="-128"/>
              </a:rPr>
              <a:t>・総合事業における調理などの家事支援</a:t>
            </a:r>
            <a:endParaRPr lang="en-US" altLang="ja-JP" dirty="0">
              <a:solidFill>
                <a:prstClr val="black"/>
              </a:solidFill>
              <a:latin typeface="メイリオ" panose="020B0604030504040204" pitchFamily="50" charset="-128"/>
              <a:ea typeface="メイリオ" panose="020B0604030504040204" pitchFamily="50" charset="-128"/>
            </a:endParaRPr>
          </a:p>
          <a:p>
            <a:r>
              <a:rPr lang="ja-JP" altLang="en-US" dirty="0">
                <a:solidFill>
                  <a:prstClr val="black"/>
                </a:solidFill>
                <a:latin typeface="メイリオ" panose="020B0604030504040204" pitchFamily="50" charset="-128"/>
                <a:ea typeface="メイリオ" panose="020B0604030504040204" pitchFamily="50" charset="-128"/>
              </a:rPr>
              <a:t>・配食サービス</a:t>
            </a:r>
          </a:p>
        </p:txBody>
      </p:sp>
      <p:sp>
        <p:nvSpPr>
          <p:cNvPr id="83992" name="テキスト ボックス 17"/>
          <p:cNvSpPr txBox="1">
            <a:spLocks noChangeArrowheads="1"/>
          </p:cNvSpPr>
          <p:nvPr/>
        </p:nvSpPr>
        <p:spPr bwMode="auto">
          <a:xfrm>
            <a:off x="4875213" y="3906838"/>
            <a:ext cx="386080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endParaRPr lang="ja-JP" altLang="en-US">
              <a:solidFill>
                <a:prstClr val="black"/>
              </a:solidFill>
            </a:endParaRPr>
          </a:p>
        </p:txBody>
      </p:sp>
      <p:sp>
        <p:nvSpPr>
          <p:cNvPr id="83993" name="テキスト ボックス 19"/>
          <p:cNvSpPr txBox="1">
            <a:spLocks noChangeArrowheads="1"/>
          </p:cNvSpPr>
          <p:nvPr/>
        </p:nvSpPr>
        <p:spPr bwMode="auto">
          <a:xfrm>
            <a:off x="4531295" y="3947448"/>
            <a:ext cx="4526877"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r>
              <a:rPr lang="ja-JP" altLang="en-US" dirty="0">
                <a:solidFill>
                  <a:prstClr val="black"/>
                </a:solidFill>
                <a:latin typeface="メイリオ" panose="020B0604030504040204" pitchFamily="50" charset="-128"/>
                <a:ea typeface="メイリオ" panose="020B0604030504040204" pitchFamily="50" charset="-128"/>
              </a:rPr>
              <a:t>・民間やシルバー人材センター等における</a:t>
            </a:r>
            <a:endParaRPr lang="en-US" altLang="ja-JP" dirty="0">
              <a:solidFill>
                <a:prstClr val="black"/>
              </a:solidFill>
              <a:latin typeface="メイリオ" panose="020B0604030504040204" pitchFamily="50" charset="-128"/>
              <a:ea typeface="メイリオ" panose="020B0604030504040204" pitchFamily="50" charset="-128"/>
            </a:endParaRPr>
          </a:p>
          <a:p>
            <a:r>
              <a:rPr lang="ja-JP" altLang="en-US" dirty="0">
                <a:solidFill>
                  <a:prstClr val="black"/>
                </a:solidFill>
                <a:latin typeface="メイリオ" panose="020B0604030504040204" pitchFamily="50" charset="-128"/>
                <a:ea typeface="メイリオ" panose="020B0604030504040204" pitchFamily="50" charset="-128"/>
              </a:rPr>
              <a:t>　有償の買い物支援　・ボランティア</a:t>
            </a:r>
          </a:p>
        </p:txBody>
      </p:sp>
      <p:sp>
        <p:nvSpPr>
          <p:cNvPr id="83994" name="テキスト ボックス 5"/>
          <p:cNvSpPr txBox="1">
            <a:spLocks noChangeArrowheads="1"/>
          </p:cNvSpPr>
          <p:nvPr/>
        </p:nvSpPr>
        <p:spPr bwMode="auto">
          <a:xfrm>
            <a:off x="4533501" y="4905011"/>
            <a:ext cx="4526408"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r>
              <a:rPr lang="ja-JP" altLang="en-US" dirty="0">
                <a:solidFill>
                  <a:prstClr val="black"/>
                </a:solidFill>
                <a:latin typeface="メイリオ" panose="020B0604030504040204" pitchFamily="50" charset="-128"/>
                <a:ea typeface="メイリオ" panose="020B0604030504040204" pitchFamily="50" charset="-128"/>
              </a:rPr>
              <a:t>・コミュニティバス　・民間やシルバー人</a:t>
            </a:r>
            <a:endParaRPr lang="en-US" altLang="ja-JP" dirty="0">
              <a:solidFill>
                <a:prstClr val="black"/>
              </a:solidFill>
              <a:latin typeface="メイリオ" panose="020B0604030504040204" pitchFamily="50" charset="-128"/>
              <a:ea typeface="メイリオ" panose="020B0604030504040204" pitchFamily="50" charset="-128"/>
            </a:endParaRPr>
          </a:p>
          <a:p>
            <a:r>
              <a:rPr lang="ja-JP" altLang="en-US" dirty="0">
                <a:solidFill>
                  <a:prstClr val="black"/>
                </a:solidFill>
                <a:latin typeface="メイリオ" panose="020B0604030504040204" pitchFamily="50" charset="-128"/>
                <a:ea typeface="メイリオ" panose="020B0604030504040204" pitchFamily="50" charset="-128"/>
              </a:rPr>
              <a:t>　材センター等における有償の外出支援</a:t>
            </a:r>
          </a:p>
        </p:txBody>
      </p:sp>
      <p:sp>
        <p:nvSpPr>
          <p:cNvPr id="27" name="正方形/長方形 3"/>
          <p:cNvSpPr>
            <a:spLocks noChangeArrowheads="1"/>
          </p:cNvSpPr>
          <p:nvPr/>
        </p:nvSpPr>
        <p:spPr bwMode="auto">
          <a:xfrm>
            <a:off x="738505" y="1401219"/>
            <a:ext cx="2030413"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r>
              <a:rPr lang="ja-JP" altLang="en-US" sz="2400" b="1" dirty="0">
                <a:solidFill>
                  <a:prstClr val="black"/>
                </a:solidFill>
                <a:latin typeface="メイリオ" panose="020B0604030504040204" pitchFamily="50" charset="-128"/>
                <a:ea typeface="メイリオ" panose="020B0604030504040204" pitchFamily="50" charset="-128"/>
              </a:rPr>
              <a:t>相談できる場</a:t>
            </a:r>
            <a:endParaRPr lang="en-US" altLang="ja-JP" sz="2400" b="1" dirty="0">
              <a:solidFill>
                <a:prstClr val="black"/>
              </a:solidFill>
              <a:latin typeface="メイリオ" panose="020B0604030504040204" pitchFamily="50" charset="-128"/>
              <a:ea typeface="メイリオ" panose="020B0604030504040204" pitchFamily="50" charset="-128"/>
            </a:endParaRPr>
          </a:p>
        </p:txBody>
      </p:sp>
      <p:sp>
        <p:nvSpPr>
          <p:cNvPr id="28" name="テキスト ボックス 3"/>
          <p:cNvSpPr txBox="1">
            <a:spLocks noChangeArrowheads="1"/>
          </p:cNvSpPr>
          <p:nvPr/>
        </p:nvSpPr>
        <p:spPr bwMode="auto">
          <a:xfrm>
            <a:off x="3421859" y="1147046"/>
            <a:ext cx="542555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r>
              <a:rPr lang="ja-JP" altLang="en-US" dirty="0">
                <a:solidFill>
                  <a:srgbClr val="FF0000"/>
                </a:solidFill>
                <a:latin typeface="メイリオ" panose="020B0604030504040204" pitchFamily="50" charset="-128"/>
                <a:ea typeface="メイリオ" panose="020B0604030504040204" pitchFamily="50" charset="-128"/>
              </a:rPr>
              <a:t>・ケアマネジャー・訪問看護等のサービス事業所</a:t>
            </a:r>
          </a:p>
        </p:txBody>
      </p:sp>
      <p:sp>
        <p:nvSpPr>
          <p:cNvPr id="29" name="テキスト ボックス 1"/>
          <p:cNvSpPr txBox="1">
            <a:spLocks noChangeArrowheads="1"/>
          </p:cNvSpPr>
          <p:nvPr/>
        </p:nvSpPr>
        <p:spPr bwMode="auto">
          <a:xfrm>
            <a:off x="3419872" y="1476220"/>
            <a:ext cx="5086229"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r>
              <a:rPr lang="ja-JP" altLang="en-US" dirty="0">
                <a:solidFill>
                  <a:prstClr val="black"/>
                </a:solidFill>
                <a:latin typeface="メイリオ" panose="020B0604030504040204" pitchFamily="50" charset="-128"/>
                <a:ea typeface="メイリオ" panose="020B0604030504040204" pitchFamily="50" charset="-128"/>
              </a:rPr>
              <a:t>・地域包括支援センター・主治医・医療機関の</a:t>
            </a:r>
            <a:endParaRPr lang="en-US" altLang="ja-JP" dirty="0">
              <a:solidFill>
                <a:prstClr val="black"/>
              </a:solidFill>
              <a:latin typeface="メイリオ" panose="020B0604030504040204" pitchFamily="50" charset="-128"/>
              <a:ea typeface="メイリオ" panose="020B0604030504040204" pitchFamily="50" charset="-128"/>
            </a:endParaRPr>
          </a:p>
          <a:p>
            <a:r>
              <a:rPr lang="ja-JP" altLang="en-US" dirty="0">
                <a:solidFill>
                  <a:prstClr val="black"/>
                </a:solidFill>
                <a:latin typeface="メイリオ" panose="020B0604030504040204" pitchFamily="50" charset="-128"/>
                <a:ea typeface="メイリオ" panose="020B0604030504040204" pitchFamily="50" charset="-128"/>
              </a:rPr>
              <a:t>　相談室・民生委員・地域のサロン等</a:t>
            </a:r>
          </a:p>
        </p:txBody>
      </p:sp>
      <p:sp>
        <p:nvSpPr>
          <p:cNvPr id="31" name="正方形/長方形 6"/>
          <p:cNvSpPr>
            <a:spLocks noChangeArrowheads="1"/>
          </p:cNvSpPr>
          <p:nvPr/>
        </p:nvSpPr>
        <p:spPr bwMode="auto">
          <a:xfrm>
            <a:off x="121762" y="5694864"/>
            <a:ext cx="4572000" cy="830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r>
              <a:rPr lang="ja-JP" altLang="en-US" sz="2400" dirty="0">
                <a:solidFill>
                  <a:prstClr val="black"/>
                </a:solidFill>
                <a:latin typeface="メイリオ" panose="020B0604030504040204" pitchFamily="50" charset="-128"/>
                <a:ea typeface="メイリオ" panose="020B0604030504040204" pitchFamily="50" charset="-128"/>
              </a:rPr>
              <a:t>緊急時の対応に関するサービス</a:t>
            </a:r>
            <a:endParaRPr lang="en-US" altLang="ja-JP" sz="2400" dirty="0">
              <a:solidFill>
                <a:prstClr val="black"/>
              </a:solidFill>
              <a:latin typeface="メイリオ" panose="020B0604030504040204" pitchFamily="50" charset="-128"/>
              <a:ea typeface="メイリオ" panose="020B0604030504040204" pitchFamily="50" charset="-128"/>
            </a:endParaRPr>
          </a:p>
          <a:p>
            <a:r>
              <a:rPr lang="ja-JP" altLang="en-US" sz="2400" dirty="0">
                <a:solidFill>
                  <a:prstClr val="black"/>
                </a:solidFill>
                <a:latin typeface="メイリオ" panose="020B0604030504040204" pitchFamily="50" charset="-128"/>
                <a:ea typeface="メイリオ" panose="020B0604030504040204" pitchFamily="50" charset="-128"/>
              </a:rPr>
              <a:t>（一時的に預かってくれる等）</a:t>
            </a:r>
            <a:endParaRPr lang="ja-JP" altLang="en-US" sz="2400" dirty="0">
              <a:solidFill>
                <a:prstClr val="black"/>
              </a:solidFill>
            </a:endParaRPr>
          </a:p>
        </p:txBody>
      </p:sp>
      <p:sp>
        <p:nvSpPr>
          <p:cNvPr id="32" name="テキスト ボックス 12"/>
          <p:cNvSpPr txBox="1">
            <a:spLocks noChangeArrowheads="1"/>
          </p:cNvSpPr>
          <p:nvPr/>
        </p:nvSpPr>
        <p:spPr bwMode="auto">
          <a:xfrm>
            <a:off x="4534702" y="5564688"/>
            <a:ext cx="3757613"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r>
              <a:rPr lang="ja-JP" altLang="en-US" dirty="0">
                <a:solidFill>
                  <a:srgbClr val="FF0000"/>
                </a:solidFill>
                <a:latin typeface="メイリオ" panose="020B0604030504040204" pitchFamily="50" charset="-128"/>
                <a:ea typeface="メイリオ" panose="020B0604030504040204" pitchFamily="50" charset="-128"/>
              </a:rPr>
              <a:t>・ショートステイ・小規模多機能</a:t>
            </a:r>
          </a:p>
        </p:txBody>
      </p:sp>
      <p:sp>
        <p:nvSpPr>
          <p:cNvPr id="33" name="テキスト ボックス 6"/>
          <p:cNvSpPr txBox="1">
            <a:spLocks noChangeArrowheads="1"/>
          </p:cNvSpPr>
          <p:nvPr/>
        </p:nvSpPr>
        <p:spPr bwMode="auto">
          <a:xfrm>
            <a:off x="4533501" y="5879013"/>
            <a:ext cx="4546600"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r>
              <a:rPr lang="ja-JP" altLang="en-US" dirty="0">
                <a:solidFill>
                  <a:prstClr val="black"/>
                </a:solidFill>
                <a:latin typeface="メイリオ" panose="020B0604030504040204" pitchFamily="50" charset="-128"/>
                <a:ea typeface="メイリオ" panose="020B0604030504040204" pitchFamily="50" charset="-128"/>
              </a:rPr>
              <a:t>・通所系サービスのお泊りデイ</a:t>
            </a:r>
            <a:endParaRPr lang="en-US" altLang="ja-JP" dirty="0">
              <a:solidFill>
                <a:prstClr val="black"/>
              </a:solidFill>
              <a:latin typeface="メイリオ" panose="020B0604030504040204" pitchFamily="50" charset="-128"/>
              <a:ea typeface="メイリオ" panose="020B0604030504040204" pitchFamily="50" charset="-128"/>
            </a:endParaRPr>
          </a:p>
          <a:p>
            <a:r>
              <a:rPr lang="ja-JP" altLang="en-US" dirty="0">
                <a:solidFill>
                  <a:prstClr val="black"/>
                </a:solidFill>
                <a:latin typeface="メイリオ" panose="020B0604030504040204" pitchFamily="50" charset="-128"/>
                <a:ea typeface="メイリオ" panose="020B0604030504040204" pitchFamily="50" charset="-128"/>
              </a:rPr>
              <a:t>・かかりつけ医療機関への相談</a:t>
            </a:r>
          </a:p>
        </p:txBody>
      </p:sp>
    </p:spTree>
    <p:extLst>
      <p:ext uri="{BB962C8B-B14F-4D97-AF65-F5344CB8AC3E}">
        <p14:creationId xmlns:p14="http://schemas.microsoft.com/office/powerpoint/2010/main" val="319050205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正方形/長方形 20"/>
          <p:cNvSpPr/>
          <p:nvPr/>
        </p:nvSpPr>
        <p:spPr bwMode="auto">
          <a:xfrm>
            <a:off x="107503" y="980728"/>
            <a:ext cx="9036497" cy="1453395"/>
          </a:xfrm>
          <a:prstGeom prst="rect">
            <a:avLst/>
          </a:prstGeom>
          <a:gradFill flip="none" rotWithShape="1">
            <a:gsLst>
              <a:gs pos="0">
                <a:schemeClr val="accent1">
                  <a:tint val="66000"/>
                  <a:satMod val="160000"/>
                </a:schemeClr>
              </a:gs>
              <a:gs pos="0">
                <a:schemeClr val="accent1">
                  <a:tint val="44500"/>
                  <a:satMod val="160000"/>
                </a:schemeClr>
              </a:gs>
              <a:gs pos="100000">
                <a:schemeClr val="accent1">
                  <a:tint val="23500"/>
                  <a:satMod val="160000"/>
                </a:schemeClr>
              </a:gs>
            </a:gsLst>
            <a:lin ang="16200000" scaled="1"/>
            <a:tileRect/>
          </a:gradFill>
          <a:ln>
            <a:noFill/>
          </a:ln>
        </p:spPr>
        <p:txBody>
          <a:bodyPr wrap="square" rtlCol="0" anchor="ctr">
            <a:spAutoFit/>
          </a:bodyPr>
          <a:lstStyle/>
          <a:p>
            <a:pPr algn="ctr"/>
            <a:endParaRPr kumimoji="1" lang="ja-JP" altLang="en-US" sz="4800" b="1" dirty="0">
              <a:ln w="18000">
                <a:solidFill>
                  <a:schemeClr val="accent2">
                    <a:satMod val="140000"/>
                  </a:schemeClr>
                </a:solidFill>
                <a:prstDash val="solid"/>
                <a:miter lim="800000"/>
              </a:ln>
              <a:noFill/>
              <a:effectLst>
                <a:glow rad="228600">
                  <a:schemeClr val="accent2">
                    <a:satMod val="175000"/>
                    <a:alpha val="40000"/>
                  </a:schemeClr>
                </a:glow>
                <a:outerShdw blurRad="25500" dist="23000" dir="7020000" algn="tl">
                  <a:srgbClr val="000000">
                    <a:alpha val="50000"/>
                  </a:srgbClr>
                </a:outerShdw>
              </a:effectLst>
              <a:latin typeface="HGP創英角ﾎﾟｯﾌﾟ体" pitchFamily="50" charset="-128"/>
              <a:ea typeface="HGP創英角ﾎﾟｯﾌﾟ体" pitchFamily="50" charset="-128"/>
            </a:endParaRPr>
          </a:p>
        </p:txBody>
      </p:sp>
      <p:sp>
        <p:nvSpPr>
          <p:cNvPr id="84994" name="Rectangle 2"/>
          <p:cNvSpPr txBox="1">
            <a:spLocks noChangeArrowheads="1"/>
          </p:cNvSpPr>
          <p:nvPr/>
        </p:nvSpPr>
        <p:spPr bwMode="auto">
          <a:xfrm>
            <a:off x="-20638" y="-15875"/>
            <a:ext cx="9164638" cy="1141413"/>
          </a:xfrm>
          <a:prstGeom prst="rect">
            <a:avLst/>
          </a:prstGeom>
          <a:solidFill>
            <a:srgbClr val="7030A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396" tIns="0" rIns="91396" bIns="0"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1363" indent="-284163">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1413" indent="-227013">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598613" indent="-2270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5813" indent="-2270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30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02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74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46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a:spcBef>
                <a:spcPct val="0"/>
              </a:spcBef>
              <a:buFontTx/>
              <a:buNone/>
            </a:pPr>
            <a:r>
              <a:rPr lang="en-US" altLang="ja-JP" sz="2400" b="1">
                <a:solidFill>
                  <a:srgbClr val="FFFFFF"/>
                </a:solidFill>
                <a:latin typeface="メイリオ" panose="020B0604030504040204" pitchFamily="50" charset="-128"/>
                <a:ea typeface="メイリオ" panose="020B0604030504040204" pitchFamily="50" charset="-128"/>
              </a:rPr>
              <a:t>Lecture 2</a:t>
            </a:r>
          </a:p>
          <a:p>
            <a:pPr algn="ctr">
              <a:spcBef>
                <a:spcPct val="0"/>
              </a:spcBef>
              <a:buFontTx/>
              <a:buNone/>
            </a:pPr>
            <a:r>
              <a:rPr lang="ja-JP" altLang="en-US" sz="4000" b="1">
                <a:solidFill>
                  <a:srgbClr val="FFFFFF"/>
                </a:solidFill>
                <a:latin typeface="メイリオ" panose="020B0604030504040204" pitchFamily="50" charset="-128"/>
                <a:ea typeface="メイリオ" panose="020B0604030504040204" pitchFamily="50" charset="-128"/>
              </a:rPr>
              <a:t>地域資源・サービスについて</a:t>
            </a:r>
          </a:p>
        </p:txBody>
      </p:sp>
      <p:sp>
        <p:nvSpPr>
          <p:cNvPr id="84995" name="Rectangle 2"/>
          <p:cNvSpPr txBox="1">
            <a:spLocks noChangeArrowheads="1"/>
          </p:cNvSpPr>
          <p:nvPr/>
        </p:nvSpPr>
        <p:spPr bwMode="auto">
          <a:xfrm>
            <a:off x="-17463" y="6565900"/>
            <a:ext cx="9164638" cy="292100"/>
          </a:xfrm>
          <a:prstGeom prst="rect">
            <a:avLst/>
          </a:prstGeom>
          <a:solidFill>
            <a:srgbClr val="7030A0">
              <a:alpha val="34117"/>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396" tIns="45700" rIns="91396" bIns="45700"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1363" indent="-284163">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1413" indent="-227013">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598613" indent="-2270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5813" indent="-2270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30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02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74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46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a:lnSpc>
                <a:spcPct val="150000"/>
              </a:lnSpc>
              <a:spcBef>
                <a:spcPct val="0"/>
              </a:spcBef>
              <a:buFontTx/>
              <a:buNone/>
            </a:pPr>
            <a:r>
              <a:rPr lang="ja-JP" altLang="en-US" sz="1200">
                <a:solidFill>
                  <a:srgbClr val="FFFFFF"/>
                </a:solidFill>
                <a:latin typeface="メイリオ" panose="020B0604030504040204" pitchFamily="50" charset="-128"/>
                <a:ea typeface="メイリオ" panose="020B0604030504040204" pitchFamily="50" charset="-128"/>
              </a:rPr>
              <a:t>遠　距　離　介　護　支　援　セ　ミ　ナ　ー</a:t>
            </a:r>
          </a:p>
        </p:txBody>
      </p:sp>
      <p:sp>
        <p:nvSpPr>
          <p:cNvPr id="84997" name="正方形/長方形 1"/>
          <p:cNvSpPr>
            <a:spLocks noChangeArrowheads="1"/>
          </p:cNvSpPr>
          <p:nvPr/>
        </p:nvSpPr>
        <p:spPr bwMode="auto">
          <a:xfrm>
            <a:off x="333375" y="2656369"/>
            <a:ext cx="2954655"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r>
              <a:rPr lang="ja-JP" altLang="en-US" sz="2400" dirty="0">
                <a:solidFill>
                  <a:prstClr val="black"/>
                </a:solidFill>
                <a:latin typeface="メイリオ" panose="020B0604030504040204" pitchFamily="50" charset="-128"/>
                <a:ea typeface="メイリオ" panose="020B0604030504040204" pitchFamily="50" charset="-128"/>
              </a:rPr>
              <a:t>見守りや安否確認に</a:t>
            </a:r>
            <a:endParaRPr lang="en-US" altLang="ja-JP" sz="2400" dirty="0">
              <a:solidFill>
                <a:prstClr val="black"/>
              </a:solidFill>
              <a:latin typeface="メイリオ" panose="020B0604030504040204" pitchFamily="50" charset="-128"/>
              <a:ea typeface="メイリオ" panose="020B0604030504040204" pitchFamily="50" charset="-128"/>
            </a:endParaRPr>
          </a:p>
          <a:p>
            <a:r>
              <a:rPr lang="ja-JP" altLang="en-US" sz="2400" dirty="0">
                <a:solidFill>
                  <a:prstClr val="black"/>
                </a:solidFill>
                <a:latin typeface="メイリオ" panose="020B0604030504040204" pitchFamily="50" charset="-128"/>
                <a:ea typeface="メイリオ" panose="020B0604030504040204" pitchFamily="50" charset="-128"/>
              </a:rPr>
              <a:t>関するサービス</a:t>
            </a:r>
          </a:p>
        </p:txBody>
      </p:sp>
      <p:sp>
        <p:nvSpPr>
          <p:cNvPr id="84998" name="正方形/長方形 2"/>
          <p:cNvSpPr>
            <a:spLocks noChangeArrowheads="1"/>
          </p:cNvSpPr>
          <p:nvPr/>
        </p:nvSpPr>
        <p:spPr bwMode="auto">
          <a:xfrm>
            <a:off x="333375" y="3857213"/>
            <a:ext cx="1414462"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pPr eaLnBrk="1" hangingPunct="1"/>
            <a:r>
              <a:rPr lang="ja-JP" altLang="en-US" sz="2400" dirty="0">
                <a:solidFill>
                  <a:prstClr val="black"/>
                </a:solidFill>
                <a:latin typeface="メイリオ" panose="020B0604030504040204" pitchFamily="50" charset="-128"/>
                <a:ea typeface="メイリオ" panose="020B0604030504040204" pitchFamily="50" charset="-128"/>
              </a:rPr>
              <a:t>通いの場</a:t>
            </a:r>
            <a:endParaRPr lang="en-US" altLang="ja-JP" sz="2400" dirty="0">
              <a:solidFill>
                <a:prstClr val="black"/>
              </a:solidFill>
              <a:latin typeface="メイリオ" panose="020B0604030504040204" pitchFamily="50" charset="-128"/>
              <a:ea typeface="メイリオ" panose="020B0604030504040204" pitchFamily="50" charset="-128"/>
            </a:endParaRPr>
          </a:p>
        </p:txBody>
      </p:sp>
      <p:sp>
        <p:nvSpPr>
          <p:cNvPr id="85000" name="正方形/長方形 6"/>
          <p:cNvSpPr>
            <a:spLocks noChangeArrowheads="1"/>
          </p:cNvSpPr>
          <p:nvPr/>
        </p:nvSpPr>
        <p:spPr bwMode="auto">
          <a:xfrm>
            <a:off x="339920" y="4817709"/>
            <a:ext cx="2447925"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r>
              <a:rPr lang="ja-JP" altLang="en-US" sz="2400" dirty="0">
                <a:solidFill>
                  <a:prstClr val="black"/>
                </a:solidFill>
                <a:latin typeface="メイリオ" panose="020B0604030504040204" pitchFamily="50" charset="-128"/>
                <a:ea typeface="メイリオ" panose="020B0604030504040204" pitchFamily="50" charset="-128"/>
              </a:rPr>
              <a:t>その他</a:t>
            </a:r>
            <a:endParaRPr lang="ja-JP" altLang="en-US" sz="2400" dirty="0">
              <a:solidFill>
                <a:prstClr val="black"/>
              </a:solidFill>
            </a:endParaRPr>
          </a:p>
        </p:txBody>
      </p:sp>
      <p:cxnSp>
        <p:nvCxnSpPr>
          <p:cNvPr id="12" name="直線コネクタ 11">
            <a:extLst/>
          </p:cNvPr>
          <p:cNvCxnSpPr/>
          <p:nvPr/>
        </p:nvCxnSpPr>
        <p:spPr>
          <a:xfrm>
            <a:off x="287338" y="3621939"/>
            <a:ext cx="8569325"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 name="直線コネクタ 14">
            <a:extLst/>
          </p:cNvPr>
          <p:cNvCxnSpPr/>
          <p:nvPr/>
        </p:nvCxnSpPr>
        <p:spPr>
          <a:xfrm>
            <a:off x="325438" y="4470565"/>
            <a:ext cx="8567737"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6" name="直線コネクタ 15">
            <a:extLst/>
          </p:cNvPr>
          <p:cNvCxnSpPr/>
          <p:nvPr/>
        </p:nvCxnSpPr>
        <p:spPr>
          <a:xfrm>
            <a:off x="287338" y="5539057"/>
            <a:ext cx="8569325" cy="0"/>
          </a:xfrm>
          <a:prstGeom prst="line">
            <a:avLst/>
          </a:prstGeom>
          <a:ln w="31750"/>
        </p:spPr>
        <p:style>
          <a:lnRef idx="1">
            <a:schemeClr val="accent1"/>
          </a:lnRef>
          <a:fillRef idx="0">
            <a:schemeClr val="accent1"/>
          </a:fillRef>
          <a:effectRef idx="0">
            <a:schemeClr val="accent1"/>
          </a:effectRef>
          <a:fontRef idx="minor">
            <a:schemeClr val="tx1"/>
          </a:fontRef>
        </p:style>
      </p:cxnSp>
      <p:cxnSp>
        <p:nvCxnSpPr>
          <p:cNvPr id="19" name="直線コネクタ 18">
            <a:extLst/>
          </p:cNvPr>
          <p:cNvCxnSpPr>
            <a:cxnSpLocks/>
          </p:cNvCxnSpPr>
          <p:nvPr/>
        </p:nvCxnSpPr>
        <p:spPr>
          <a:xfrm flipH="1">
            <a:off x="3633908" y="2492896"/>
            <a:ext cx="1988" cy="3049376"/>
          </a:xfrm>
          <a:prstGeom prst="line">
            <a:avLst/>
          </a:prstGeom>
        </p:spPr>
        <p:style>
          <a:lnRef idx="1">
            <a:schemeClr val="accent1"/>
          </a:lnRef>
          <a:fillRef idx="0">
            <a:schemeClr val="accent1"/>
          </a:fillRef>
          <a:effectRef idx="0">
            <a:schemeClr val="accent1"/>
          </a:effectRef>
          <a:fontRef idx="minor">
            <a:schemeClr val="tx1"/>
          </a:fontRef>
        </p:style>
      </p:cxnSp>
      <p:sp>
        <p:nvSpPr>
          <p:cNvPr id="85007" name="テキスト ボックス 2"/>
          <p:cNvSpPr txBox="1">
            <a:spLocks noChangeArrowheads="1"/>
          </p:cNvSpPr>
          <p:nvPr/>
        </p:nvSpPr>
        <p:spPr bwMode="auto">
          <a:xfrm>
            <a:off x="3635896" y="3735269"/>
            <a:ext cx="539062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r>
              <a:rPr lang="ja-JP" altLang="en-US" dirty="0">
                <a:solidFill>
                  <a:srgbClr val="FF0000"/>
                </a:solidFill>
                <a:latin typeface="メイリオ" panose="020B0604030504040204" pitchFamily="50" charset="-128"/>
                <a:ea typeface="メイリオ" panose="020B0604030504040204" pitchFamily="50" charset="-128"/>
              </a:rPr>
              <a:t>・通所系サービス（デイケア・デイサービス等）</a:t>
            </a:r>
          </a:p>
        </p:txBody>
      </p:sp>
      <p:sp>
        <p:nvSpPr>
          <p:cNvPr id="85009" name="テキスト ボックス 4"/>
          <p:cNvSpPr txBox="1">
            <a:spLocks noChangeArrowheads="1"/>
          </p:cNvSpPr>
          <p:nvPr/>
        </p:nvSpPr>
        <p:spPr bwMode="auto">
          <a:xfrm>
            <a:off x="3633908" y="4892726"/>
            <a:ext cx="5259266"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r>
              <a:rPr lang="ja-JP" altLang="en-US" dirty="0">
                <a:solidFill>
                  <a:prstClr val="black"/>
                </a:solidFill>
                <a:latin typeface="メイリオ" panose="020B0604030504040204" pitchFamily="50" charset="-128"/>
                <a:ea typeface="メイリオ" panose="020B0604030504040204" pitchFamily="50" charset="-128"/>
              </a:rPr>
              <a:t>・訪問理美容サービス・緊急通報システム</a:t>
            </a:r>
            <a:r>
              <a:rPr lang="en-US" altLang="ja-JP" dirty="0">
                <a:solidFill>
                  <a:prstClr val="black"/>
                </a:solidFill>
                <a:latin typeface="メイリオ" panose="020B0604030504040204" pitchFamily="50" charset="-128"/>
                <a:ea typeface="メイリオ" panose="020B0604030504040204" pitchFamily="50" charset="-128"/>
              </a:rPr>
              <a:t/>
            </a:r>
            <a:br>
              <a:rPr lang="en-US" altLang="ja-JP" dirty="0">
                <a:solidFill>
                  <a:prstClr val="black"/>
                </a:solidFill>
                <a:latin typeface="メイリオ" panose="020B0604030504040204" pitchFamily="50" charset="-128"/>
                <a:ea typeface="メイリオ" panose="020B0604030504040204" pitchFamily="50" charset="-128"/>
              </a:rPr>
            </a:br>
            <a:r>
              <a:rPr lang="ja-JP" altLang="en-US" dirty="0">
                <a:solidFill>
                  <a:prstClr val="black"/>
                </a:solidFill>
                <a:latin typeface="メイリオ" panose="020B0604030504040204" pitchFamily="50" charset="-128"/>
                <a:ea typeface="メイリオ" panose="020B0604030504040204" pitchFamily="50" charset="-128"/>
              </a:rPr>
              <a:t>・医療保険による訪問看護の利用</a:t>
            </a:r>
          </a:p>
        </p:txBody>
      </p:sp>
      <p:sp>
        <p:nvSpPr>
          <p:cNvPr id="85011" name="テキスト ボックス 2"/>
          <p:cNvSpPr txBox="1">
            <a:spLocks noChangeArrowheads="1"/>
          </p:cNvSpPr>
          <p:nvPr/>
        </p:nvSpPr>
        <p:spPr bwMode="auto">
          <a:xfrm>
            <a:off x="3633909" y="4104601"/>
            <a:ext cx="441325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r>
              <a:rPr lang="ja-JP" altLang="en-US" dirty="0">
                <a:solidFill>
                  <a:prstClr val="black"/>
                </a:solidFill>
                <a:latin typeface="メイリオ" panose="020B0604030504040204" pitchFamily="50" charset="-128"/>
                <a:ea typeface="メイリオ" panose="020B0604030504040204" pitchFamily="50" charset="-128"/>
              </a:rPr>
              <a:t>・地域のサロン　・地域のカフェ　　</a:t>
            </a:r>
          </a:p>
        </p:txBody>
      </p:sp>
      <p:sp>
        <p:nvSpPr>
          <p:cNvPr id="85012" name="テキスト ボックス 3"/>
          <p:cNvSpPr txBox="1">
            <a:spLocks noChangeArrowheads="1"/>
          </p:cNvSpPr>
          <p:nvPr/>
        </p:nvSpPr>
        <p:spPr bwMode="auto">
          <a:xfrm>
            <a:off x="3635896" y="2623031"/>
            <a:ext cx="5246167" cy="9233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r>
              <a:rPr lang="ja-JP" altLang="en-US" dirty="0">
                <a:solidFill>
                  <a:prstClr val="black"/>
                </a:solidFill>
                <a:latin typeface="メイリオ" panose="020B0604030504040204" pitchFamily="50" charset="-128"/>
                <a:ea typeface="メイリオ" panose="020B0604030504040204" pitchFamily="50" charset="-128"/>
              </a:rPr>
              <a:t>・民間やシルバー人材センター等における有償の</a:t>
            </a:r>
            <a:endParaRPr lang="en-US" altLang="ja-JP" dirty="0">
              <a:solidFill>
                <a:prstClr val="black"/>
              </a:solidFill>
              <a:latin typeface="メイリオ" panose="020B0604030504040204" pitchFamily="50" charset="-128"/>
              <a:ea typeface="メイリオ" panose="020B0604030504040204" pitchFamily="50" charset="-128"/>
            </a:endParaRPr>
          </a:p>
          <a:p>
            <a:r>
              <a:rPr lang="ja-JP" altLang="en-US" dirty="0">
                <a:solidFill>
                  <a:prstClr val="black"/>
                </a:solidFill>
                <a:latin typeface="メイリオ" panose="020B0604030504040204" pitchFamily="50" charset="-128"/>
                <a:ea typeface="メイリオ" panose="020B0604030504040204" pitchFamily="50" charset="-128"/>
              </a:rPr>
              <a:t>　見守り、留守番、話し相手　</a:t>
            </a:r>
            <a:r>
              <a:rPr lang="en-US" altLang="ja-JP" dirty="0">
                <a:solidFill>
                  <a:prstClr val="black"/>
                </a:solidFill>
                <a:latin typeface="メイリオ" panose="020B0604030504040204" pitchFamily="50" charset="-128"/>
                <a:ea typeface="メイリオ" panose="020B0604030504040204" pitchFamily="50" charset="-128"/>
              </a:rPr>
              <a:t/>
            </a:r>
            <a:br>
              <a:rPr lang="en-US" altLang="ja-JP" dirty="0">
                <a:solidFill>
                  <a:prstClr val="black"/>
                </a:solidFill>
                <a:latin typeface="メイリオ" panose="020B0604030504040204" pitchFamily="50" charset="-128"/>
                <a:ea typeface="メイリオ" panose="020B0604030504040204" pitchFamily="50" charset="-128"/>
              </a:rPr>
            </a:br>
            <a:r>
              <a:rPr lang="ja-JP" altLang="en-US" dirty="0">
                <a:solidFill>
                  <a:prstClr val="black"/>
                </a:solidFill>
                <a:latin typeface="メイリオ" panose="020B0604030504040204" pitchFamily="50" charset="-128"/>
                <a:ea typeface="メイリオ" panose="020B0604030504040204" pitchFamily="50" charset="-128"/>
              </a:rPr>
              <a:t>・配達員（配食、新聞、牛乳）　・ボランティア　</a:t>
            </a:r>
          </a:p>
        </p:txBody>
      </p:sp>
      <p:sp>
        <p:nvSpPr>
          <p:cNvPr id="85013" name="テキスト ボックス 6"/>
          <p:cNvSpPr txBox="1">
            <a:spLocks noChangeArrowheads="1"/>
          </p:cNvSpPr>
          <p:nvPr/>
        </p:nvSpPr>
        <p:spPr bwMode="auto">
          <a:xfrm>
            <a:off x="3633909" y="4560938"/>
            <a:ext cx="489890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r>
              <a:rPr lang="ja-JP" altLang="en-US" dirty="0">
                <a:solidFill>
                  <a:srgbClr val="FF0000"/>
                </a:solidFill>
                <a:latin typeface="メイリオ" panose="020B0604030504040204" pitchFamily="50" charset="-128"/>
                <a:ea typeface="メイリオ" panose="020B0604030504040204" pitchFamily="50" charset="-128"/>
              </a:rPr>
              <a:t>・福祉用具・住宅改修・施設サービス</a:t>
            </a:r>
            <a:endParaRPr lang="en-US" altLang="ja-JP" dirty="0">
              <a:solidFill>
                <a:srgbClr val="FF0000"/>
              </a:solidFill>
              <a:latin typeface="メイリオ" panose="020B0604030504040204" pitchFamily="50" charset="-128"/>
              <a:ea typeface="メイリオ" panose="020B0604030504040204" pitchFamily="50" charset="-128"/>
            </a:endParaRPr>
          </a:p>
        </p:txBody>
      </p:sp>
      <p:sp>
        <p:nvSpPr>
          <p:cNvPr id="23" name="正方形/長方形 3"/>
          <p:cNvSpPr>
            <a:spLocks noChangeArrowheads="1"/>
          </p:cNvSpPr>
          <p:nvPr/>
        </p:nvSpPr>
        <p:spPr bwMode="auto">
          <a:xfrm>
            <a:off x="755576" y="1541024"/>
            <a:ext cx="2030413"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r>
              <a:rPr lang="ja-JP" altLang="en-US" sz="2400" b="1" dirty="0">
                <a:solidFill>
                  <a:prstClr val="black"/>
                </a:solidFill>
                <a:latin typeface="メイリオ" panose="020B0604030504040204" pitchFamily="50" charset="-128"/>
                <a:ea typeface="メイリオ" panose="020B0604030504040204" pitchFamily="50" charset="-128"/>
              </a:rPr>
              <a:t>相談できる場</a:t>
            </a:r>
            <a:endParaRPr lang="en-US" altLang="ja-JP" sz="2400" b="1" dirty="0">
              <a:solidFill>
                <a:prstClr val="black"/>
              </a:solidFill>
              <a:latin typeface="メイリオ" panose="020B0604030504040204" pitchFamily="50" charset="-128"/>
              <a:ea typeface="メイリオ" panose="020B0604030504040204" pitchFamily="50" charset="-128"/>
            </a:endParaRPr>
          </a:p>
        </p:txBody>
      </p:sp>
      <p:sp>
        <p:nvSpPr>
          <p:cNvPr id="24" name="テキスト ボックス 3"/>
          <p:cNvSpPr txBox="1">
            <a:spLocks noChangeArrowheads="1"/>
          </p:cNvSpPr>
          <p:nvPr/>
        </p:nvSpPr>
        <p:spPr bwMode="auto">
          <a:xfrm>
            <a:off x="2933724" y="1208227"/>
            <a:ext cx="6053066"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r>
              <a:rPr lang="ja-JP" altLang="en-US" sz="2000" dirty="0">
                <a:solidFill>
                  <a:srgbClr val="FF0000"/>
                </a:solidFill>
                <a:latin typeface="メイリオ" panose="020B0604030504040204" pitchFamily="50" charset="-128"/>
                <a:ea typeface="メイリオ" panose="020B0604030504040204" pitchFamily="50" charset="-128"/>
              </a:rPr>
              <a:t>・ケアマネジャー・訪問看護等のサービス事業所</a:t>
            </a:r>
          </a:p>
        </p:txBody>
      </p:sp>
      <p:sp>
        <p:nvSpPr>
          <p:cNvPr id="25" name="テキスト ボックス 1"/>
          <p:cNvSpPr txBox="1">
            <a:spLocks noChangeArrowheads="1"/>
          </p:cNvSpPr>
          <p:nvPr/>
        </p:nvSpPr>
        <p:spPr bwMode="auto">
          <a:xfrm>
            <a:off x="2937530" y="1568986"/>
            <a:ext cx="5674495"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r>
              <a:rPr lang="ja-JP" altLang="en-US" sz="2000" dirty="0">
                <a:solidFill>
                  <a:prstClr val="black"/>
                </a:solidFill>
                <a:latin typeface="メイリオ" panose="020B0604030504040204" pitchFamily="50" charset="-128"/>
                <a:ea typeface="メイリオ" panose="020B0604030504040204" pitchFamily="50" charset="-128"/>
              </a:rPr>
              <a:t>・地域包括支援センター・主治医・医療機関の</a:t>
            </a:r>
            <a:endParaRPr lang="en-US" altLang="ja-JP" sz="2000" dirty="0">
              <a:solidFill>
                <a:prstClr val="black"/>
              </a:solidFill>
              <a:latin typeface="メイリオ" panose="020B0604030504040204" pitchFamily="50" charset="-128"/>
              <a:ea typeface="メイリオ" panose="020B0604030504040204" pitchFamily="50" charset="-128"/>
            </a:endParaRPr>
          </a:p>
          <a:p>
            <a:r>
              <a:rPr lang="ja-JP" altLang="en-US" sz="2000" dirty="0">
                <a:solidFill>
                  <a:prstClr val="black"/>
                </a:solidFill>
                <a:latin typeface="メイリオ" panose="020B0604030504040204" pitchFamily="50" charset="-128"/>
                <a:ea typeface="メイリオ" panose="020B0604030504040204" pitchFamily="50" charset="-128"/>
              </a:rPr>
              <a:t>　相談室・民生委員・地域のサロン等</a:t>
            </a:r>
          </a:p>
        </p:txBody>
      </p:sp>
    </p:spTree>
    <p:extLst>
      <p:ext uri="{BB962C8B-B14F-4D97-AF65-F5344CB8AC3E}">
        <p14:creationId xmlns:p14="http://schemas.microsoft.com/office/powerpoint/2010/main" val="339656456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Rectangle 2">
            <a:extLst>
              <a:ext uri="{FF2B5EF4-FFF2-40B4-BE49-F238E27FC236}">
                <a16:creationId xmlns="" xmlns:a16="http://schemas.microsoft.com/office/drawing/2014/main" id="{7EE55555-EA7E-4D43-9FB5-599C17B6398C}"/>
              </a:ext>
            </a:extLst>
          </p:cNvPr>
          <p:cNvSpPr txBox="1">
            <a:spLocks noChangeArrowheads="1"/>
          </p:cNvSpPr>
          <p:nvPr/>
        </p:nvSpPr>
        <p:spPr bwMode="auto">
          <a:xfrm>
            <a:off x="250825" y="1123950"/>
            <a:ext cx="8704263" cy="755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396" tIns="45700" rIns="91396" bIns="45700"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1363" indent="-284163">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1413" indent="-227013">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598613" indent="-2270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5813" indent="-2270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30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02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74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46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nSpc>
                <a:spcPct val="150000"/>
              </a:lnSpc>
              <a:spcBef>
                <a:spcPct val="0"/>
              </a:spcBef>
              <a:buFontTx/>
              <a:buNone/>
            </a:pPr>
            <a:r>
              <a:rPr lang="en-US" altLang="ja-JP" b="1">
                <a:solidFill>
                  <a:srgbClr val="000000"/>
                </a:solidFill>
                <a:latin typeface="メイリオ" panose="020B0604030504040204" pitchFamily="50" charset="-128"/>
                <a:ea typeface="メイリオ" panose="020B0604030504040204" pitchFamily="50" charset="-128"/>
              </a:rPr>
              <a:t>GW1</a:t>
            </a:r>
            <a:r>
              <a:rPr lang="ja-JP" altLang="en-US" b="1">
                <a:solidFill>
                  <a:srgbClr val="000000"/>
                </a:solidFill>
                <a:latin typeface="メイリオ" panose="020B0604030504040204" pitchFamily="50" charset="-128"/>
                <a:ea typeface="メイリオ" panose="020B0604030504040204" pitchFamily="50" charset="-128"/>
              </a:rPr>
              <a:t>：離れて暮らす親の状態、実際は？</a:t>
            </a:r>
          </a:p>
        </p:txBody>
      </p:sp>
      <p:sp>
        <p:nvSpPr>
          <p:cNvPr id="118787" name="Rectangle 2">
            <a:extLst>
              <a:ext uri="{FF2B5EF4-FFF2-40B4-BE49-F238E27FC236}">
                <a16:creationId xmlns="" xmlns:a16="http://schemas.microsoft.com/office/drawing/2014/main" id="{99005159-07A8-4BFF-A193-DFF08BAD89CF}"/>
              </a:ext>
            </a:extLst>
          </p:cNvPr>
          <p:cNvSpPr txBox="1">
            <a:spLocks noChangeArrowheads="1"/>
          </p:cNvSpPr>
          <p:nvPr/>
        </p:nvSpPr>
        <p:spPr bwMode="auto">
          <a:xfrm>
            <a:off x="250825" y="2867025"/>
            <a:ext cx="9001125" cy="755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396" tIns="45700" rIns="91396" bIns="45700"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1363" indent="-284163">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1413" indent="-227013">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598613" indent="-2270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5813" indent="-2270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30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02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74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46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nSpc>
                <a:spcPct val="150000"/>
              </a:lnSpc>
              <a:spcBef>
                <a:spcPct val="0"/>
              </a:spcBef>
              <a:buFontTx/>
              <a:buNone/>
            </a:pPr>
            <a:r>
              <a:rPr lang="en-US" altLang="ja-JP" b="1">
                <a:solidFill>
                  <a:srgbClr val="000000"/>
                </a:solidFill>
                <a:latin typeface="メイリオ" panose="020B0604030504040204" pitchFamily="50" charset="-128"/>
                <a:ea typeface="メイリオ" panose="020B0604030504040204" pitchFamily="50" charset="-128"/>
              </a:rPr>
              <a:t>GW2</a:t>
            </a:r>
            <a:r>
              <a:rPr lang="ja-JP" altLang="en-US" b="1">
                <a:solidFill>
                  <a:srgbClr val="000000"/>
                </a:solidFill>
                <a:latin typeface="メイリオ" panose="020B0604030504040204" pitchFamily="50" charset="-128"/>
                <a:ea typeface="メイリオ" panose="020B0604030504040204" pitchFamily="50" charset="-128"/>
              </a:rPr>
              <a:t>：親の住む地域はどんなサービスがある？</a:t>
            </a:r>
            <a:endParaRPr lang="en-US" altLang="ja-JP" b="1">
              <a:solidFill>
                <a:srgbClr val="000000"/>
              </a:solidFill>
              <a:latin typeface="メイリオ" panose="020B0604030504040204" pitchFamily="50" charset="-128"/>
              <a:ea typeface="メイリオ" panose="020B0604030504040204" pitchFamily="50" charset="-128"/>
            </a:endParaRPr>
          </a:p>
        </p:txBody>
      </p:sp>
      <p:sp>
        <p:nvSpPr>
          <p:cNvPr id="118788" name="Rectangle 2">
            <a:extLst>
              <a:ext uri="{FF2B5EF4-FFF2-40B4-BE49-F238E27FC236}">
                <a16:creationId xmlns="" xmlns:a16="http://schemas.microsoft.com/office/drawing/2014/main" id="{C1DBAFFA-B6C1-45ED-B7F8-FE181788CC78}"/>
              </a:ext>
            </a:extLst>
          </p:cNvPr>
          <p:cNvSpPr txBox="1">
            <a:spLocks noChangeArrowheads="1"/>
          </p:cNvSpPr>
          <p:nvPr/>
        </p:nvSpPr>
        <p:spPr bwMode="auto">
          <a:xfrm>
            <a:off x="973138" y="1995488"/>
            <a:ext cx="7340600" cy="755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396" tIns="45700" rIns="91396" bIns="45700"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1363" indent="-284163">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1413" indent="-227013">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598613" indent="-2270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5813" indent="-2270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30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02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74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46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nSpc>
                <a:spcPct val="150000"/>
              </a:lnSpc>
              <a:spcBef>
                <a:spcPct val="0"/>
              </a:spcBef>
              <a:buFontTx/>
              <a:buNone/>
            </a:pPr>
            <a:r>
              <a:rPr lang="ja-JP" altLang="en-US" sz="2800">
                <a:solidFill>
                  <a:srgbClr val="000000"/>
                </a:solidFill>
                <a:latin typeface="メイリオ" panose="020B0604030504040204" pitchFamily="50" charset="-128"/>
                <a:ea typeface="メイリオ" panose="020B0604030504040204" pitchFamily="50" charset="-128"/>
              </a:rPr>
              <a:t>ﾚｸﾁｬｰ</a:t>
            </a:r>
            <a:r>
              <a:rPr lang="en-US" altLang="ja-JP" sz="2800">
                <a:solidFill>
                  <a:srgbClr val="000000"/>
                </a:solidFill>
                <a:latin typeface="メイリオ" panose="020B0604030504040204" pitchFamily="50" charset="-128"/>
                <a:ea typeface="メイリオ" panose="020B0604030504040204" pitchFamily="50" charset="-128"/>
              </a:rPr>
              <a:t>1</a:t>
            </a:r>
            <a:r>
              <a:rPr lang="ja-JP" altLang="en-US" sz="2800">
                <a:solidFill>
                  <a:srgbClr val="000000"/>
                </a:solidFill>
                <a:latin typeface="メイリオ" panose="020B0604030504040204" pitchFamily="50" charset="-128"/>
                <a:ea typeface="メイリオ" panose="020B0604030504040204" pitchFamily="50" charset="-128"/>
              </a:rPr>
              <a:t>：高齢者の身体・心・社会性の変化</a:t>
            </a:r>
          </a:p>
        </p:txBody>
      </p:sp>
      <p:sp>
        <p:nvSpPr>
          <p:cNvPr id="118789" name="Rectangle 2">
            <a:extLst>
              <a:ext uri="{FF2B5EF4-FFF2-40B4-BE49-F238E27FC236}">
                <a16:creationId xmlns="" xmlns:a16="http://schemas.microsoft.com/office/drawing/2014/main" id="{A3982C9D-8B6B-44C9-8C44-995F74D5DA16}"/>
              </a:ext>
            </a:extLst>
          </p:cNvPr>
          <p:cNvSpPr txBox="1">
            <a:spLocks noChangeArrowheads="1"/>
          </p:cNvSpPr>
          <p:nvPr/>
        </p:nvSpPr>
        <p:spPr bwMode="auto">
          <a:xfrm>
            <a:off x="973138" y="3738563"/>
            <a:ext cx="7200900" cy="755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396" tIns="45700" rIns="91396" bIns="45700"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1363" indent="-284163">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1413" indent="-227013">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598613" indent="-2270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5813" indent="-2270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30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02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74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46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nSpc>
                <a:spcPct val="150000"/>
              </a:lnSpc>
              <a:spcBef>
                <a:spcPct val="0"/>
              </a:spcBef>
              <a:buFontTx/>
              <a:buNone/>
            </a:pPr>
            <a:r>
              <a:rPr lang="ja-JP" altLang="en-US" sz="2800">
                <a:solidFill>
                  <a:srgbClr val="000000"/>
                </a:solidFill>
                <a:latin typeface="メイリオ" panose="020B0604030504040204" pitchFamily="50" charset="-128"/>
                <a:ea typeface="メイリオ" panose="020B0604030504040204" pitchFamily="50" charset="-128"/>
              </a:rPr>
              <a:t>ﾚｸﾁｬｰ</a:t>
            </a:r>
            <a:r>
              <a:rPr lang="en-US" altLang="ja-JP" sz="2800">
                <a:solidFill>
                  <a:srgbClr val="000000"/>
                </a:solidFill>
                <a:latin typeface="メイリオ" panose="020B0604030504040204" pitchFamily="50" charset="-128"/>
                <a:ea typeface="メイリオ" panose="020B0604030504040204" pitchFamily="50" charset="-128"/>
              </a:rPr>
              <a:t>2</a:t>
            </a:r>
            <a:r>
              <a:rPr lang="ja-JP" altLang="en-US" sz="2800">
                <a:solidFill>
                  <a:srgbClr val="000000"/>
                </a:solidFill>
                <a:latin typeface="メイリオ" panose="020B0604030504040204" pitchFamily="50" charset="-128"/>
                <a:ea typeface="メイリオ" panose="020B0604030504040204" pitchFamily="50" charset="-128"/>
              </a:rPr>
              <a:t>：地域資源・サービスについて</a:t>
            </a:r>
          </a:p>
        </p:txBody>
      </p:sp>
      <p:sp>
        <p:nvSpPr>
          <p:cNvPr id="118790" name="Rectangle 2">
            <a:extLst>
              <a:ext uri="{FF2B5EF4-FFF2-40B4-BE49-F238E27FC236}">
                <a16:creationId xmlns="" xmlns:a16="http://schemas.microsoft.com/office/drawing/2014/main" id="{2E0E465A-ED49-481F-AA44-49EA7191933A}"/>
              </a:ext>
            </a:extLst>
          </p:cNvPr>
          <p:cNvSpPr txBox="1">
            <a:spLocks noChangeArrowheads="1"/>
          </p:cNvSpPr>
          <p:nvPr/>
        </p:nvSpPr>
        <p:spPr bwMode="auto">
          <a:xfrm>
            <a:off x="250825" y="4610100"/>
            <a:ext cx="9001125" cy="755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396" tIns="45700" rIns="91396" bIns="45700"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1363" indent="-284163">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1413" indent="-227013">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598613" indent="-2270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5813" indent="-2270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30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02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74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46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nSpc>
                <a:spcPct val="150000"/>
              </a:lnSpc>
              <a:spcBef>
                <a:spcPct val="0"/>
              </a:spcBef>
              <a:buFontTx/>
              <a:buNone/>
            </a:pPr>
            <a:r>
              <a:rPr lang="en-US" altLang="ja-JP" b="1">
                <a:solidFill>
                  <a:srgbClr val="000000"/>
                </a:solidFill>
                <a:latin typeface="メイリオ" panose="020B0604030504040204" pitchFamily="50" charset="-128"/>
                <a:ea typeface="メイリオ" panose="020B0604030504040204" pitchFamily="50" charset="-128"/>
              </a:rPr>
              <a:t>GW3</a:t>
            </a:r>
            <a:r>
              <a:rPr lang="ja-JP" altLang="en-US" b="1">
                <a:solidFill>
                  <a:srgbClr val="000000"/>
                </a:solidFill>
                <a:latin typeface="メイリオ" panose="020B0604030504040204" pitchFamily="50" charset="-128"/>
                <a:ea typeface="メイリオ" panose="020B0604030504040204" pitchFamily="50" charset="-128"/>
              </a:rPr>
              <a:t>：病院から何度も呼び出されても・・・</a:t>
            </a:r>
            <a:endParaRPr lang="en-US" altLang="ja-JP" b="1">
              <a:solidFill>
                <a:srgbClr val="000000"/>
              </a:solidFill>
              <a:latin typeface="メイリオ" panose="020B0604030504040204" pitchFamily="50" charset="-128"/>
              <a:ea typeface="メイリオ" panose="020B0604030504040204" pitchFamily="50" charset="-128"/>
            </a:endParaRPr>
          </a:p>
        </p:txBody>
      </p:sp>
      <p:sp>
        <p:nvSpPr>
          <p:cNvPr id="118791" name="Rectangle 2">
            <a:extLst>
              <a:ext uri="{FF2B5EF4-FFF2-40B4-BE49-F238E27FC236}">
                <a16:creationId xmlns="" xmlns:a16="http://schemas.microsoft.com/office/drawing/2014/main" id="{DADEF4A2-9CA2-477C-A201-74E63AF851BE}"/>
              </a:ext>
            </a:extLst>
          </p:cNvPr>
          <p:cNvSpPr txBox="1">
            <a:spLocks noChangeArrowheads="1"/>
          </p:cNvSpPr>
          <p:nvPr/>
        </p:nvSpPr>
        <p:spPr bwMode="auto">
          <a:xfrm>
            <a:off x="973138" y="5481638"/>
            <a:ext cx="7200900" cy="755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396" tIns="45700" rIns="91396" bIns="45700"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1363" indent="-284163">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1413" indent="-227013">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598613" indent="-2270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5813" indent="-2270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30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02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74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46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nSpc>
                <a:spcPct val="150000"/>
              </a:lnSpc>
              <a:spcBef>
                <a:spcPct val="0"/>
              </a:spcBef>
              <a:buFontTx/>
              <a:buNone/>
            </a:pPr>
            <a:r>
              <a:rPr lang="ja-JP" altLang="en-US" sz="2800">
                <a:solidFill>
                  <a:srgbClr val="000000"/>
                </a:solidFill>
                <a:latin typeface="メイリオ" panose="020B0604030504040204" pitchFamily="50" charset="-128"/>
                <a:ea typeface="メイリオ" panose="020B0604030504040204" pitchFamily="50" charset="-128"/>
              </a:rPr>
              <a:t>ﾚｸﾁｬｰ</a:t>
            </a:r>
            <a:r>
              <a:rPr lang="en-US" altLang="ja-JP" sz="2800">
                <a:solidFill>
                  <a:srgbClr val="000000"/>
                </a:solidFill>
                <a:latin typeface="メイリオ" panose="020B0604030504040204" pitchFamily="50" charset="-128"/>
                <a:ea typeface="メイリオ" panose="020B0604030504040204" pitchFamily="50" charset="-128"/>
              </a:rPr>
              <a:t>3</a:t>
            </a:r>
            <a:r>
              <a:rPr lang="ja-JP" altLang="en-US" sz="2800">
                <a:solidFill>
                  <a:srgbClr val="000000"/>
                </a:solidFill>
                <a:latin typeface="メイリオ" panose="020B0604030504040204" pitchFamily="50" charset="-128"/>
                <a:ea typeface="メイリオ" panose="020B0604030504040204" pitchFamily="50" charset="-128"/>
              </a:rPr>
              <a:t>：上手にやっていくコツ</a:t>
            </a:r>
          </a:p>
        </p:txBody>
      </p:sp>
      <p:sp>
        <p:nvSpPr>
          <p:cNvPr id="118792" name="Rectangle 2">
            <a:extLst>
              <a:ext uri="{FF2B5EF4-FFF2-40B4-BE49-F238E27FC236}">
                <a16:creationId xmlns="" xmlns:a16="http://schemas.microsoft.com/office/drawing/2014/main" id="{EF12BA8F-9053-4228-A2A1-6CCC7F36381C}"/>
              </a:ext>
            </a:extLst>
          </p:cNvPr>
          <p:cNvSpPr txBox="1">
            <a:spLocks noChangeArrowheads="1"/>
          </p:cNvSpPr>
          <p:nvPr/>
        </p:nvSpPr>
        <p:spPr bwMode="auto">
          <a:xfrm>
            <a:off x="-20638" y="-15875"/>
            <a:ext cx="9164638" cy="717550"/>
          </a:xfrm>
          <a:prstGeom prst="rect">
            <a:avLst/>
          </a:prstGeom>
          <a:solidFill>
            <a:srgbClr val="7030A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396" tIns="45700" rIns="91396" bIns="45700"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1363" indent="-284163">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1413" indent="-227013">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598613" indent="-2270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5813" indent="-2270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30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02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74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46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a:lnSpc>
                <a:spcPct val="150000"/>
              </a:lnSpc>
              <a:spcBef>
                <a:spcPct val="0"/>
              </a:spcBef>
              <a:buFontTx/>
              <a:buNone/>
            </a:pPr>
            <a:r>
              <a:rPr lang="ja-JP" altLang="en-US" sz="4000" b="1">
                <a:solidFill>
                  <a:srgbClr val="FFFFFF"/>
                </a:solidFill>
                <a:latin typeface="メイリオ" panose="020B0604030504040204" pitchFamily="50" charset="-128"/>
                <a:ea typeface="メイリオ" panose="020B0604030504040204" pitchFamily="50" charset="-128"/>
              </a:rPr>
              <a:t>本日の流れ</a:t>
            </a:r>
          </a:p>
        </p:txBody>
      </p:sp>
      <p:sp>
        <p:nvSpPr>
          <p:cNvPr id="118793" name="Rectangle 2">
            <a:extLst>
              <a:ext uri="{FF2B5EF4-FFF2-40B4-BE49-F238E27FC236}">
                <a16:creationId xmlns="" xmlns:a16="http://schemas.microsoft.com/office/drawing/2014/main" id="{25C8C076-104B-4E7B-92A7-E6AF70EB1EC4}"/>
              </a:ext>
            </a:extLst>
          </p:cNvPr>
          <p:cNvSpPr txBox="1">
            <a:spLocks noChangeArrowheads="1"/>
          </p:cNvSpPr>
          <p:nvPr/>
        </p:nvSpPr>
        <p:spPr bwMode="auto">
          <a:xfrm>
            <a:off x="-14288" y="6562725"/>
            <a:ext cx="9164638" cy="292100"/>
          </a:xfrm>
          <a:prstGeom prst="rect">
            <a:avLst/>
          </a:prstGeom>
          <a:solidFill>
            <a:srgbClr val="7030A0">
              <a:alpha val="34117"/>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396" tIns="45700" rIns="91396" bIns="45700"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1363" indent="-284163">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1413" indent="-227013">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598613" indent="-2270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5813" indent="-2270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30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02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74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46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a:lnSpc>
                <a:spcPct val="150000"/>
              </a:lnSpc>
              <a:spcBef>
                <a:spcPct val="0"/>
              </a:spcBef>
              <a:buFontTx/>
              <a:buNone/>
            </a:pPr>
            <a:r>
              <a:rPr lang="ja-JP" altLang="en-US" sz="1200">
                <a:solidFill>
                  <a:srgbClr val="FFFFFF"/>
                </a:solidFill>
                <a:latin typeface="メイリオ" panose="020B0604030504040204" pitchFamily="50" charset="-128"/>
                <a:ea typeface="メイリオ" panose="020B0604030504040204" pitchFamily="50" charset="-128"/>
              </a:rPr>
              <a:t>遠　距　離　介　護　支　援　セ　ミ　ナ　ー</a:t>
            </a: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2" name="Rectangle 2">
            <a:extLst>
              <a:ext uri="{FF2B5EF4-FFF2-40B4-BE49-F238E27FC236}">
                <a16:creationId xmlns="" xmlns:a16="http://schemas.microsoft.com/office/drawing/2014/main" id="{9D01C842-79B1-4A4A-97DF-783AABAB7C4D}"/>
              </a:ext>
            </a:extLst>
          </p:cNvPr>
          <p:cNvSpPr txBox="1">
            <a:spLocks noChangeArrowheads="1"/>
          </p:cNvSpPr>
          <p:nvPr/>
        </p:nvSpPr>
        <p:spPr bwMode="auto">
          <a:xfrm>
            <a:off x="250825" y="1123950"/>
            <a:ext cx="8704263" cy="755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396" tIns="45700" rIns="91396" bIns="45700"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1363" indent="-284163">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1413" indent="-227013">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598613" indent="-2270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5813" indent="-2270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30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02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74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46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nSpc>
                <a:spcPct val="150000"/>
              </a:lnSpc>
              <a:spcBef>
                <a:spcPct val="0"/>
              </a:spcBef>
              <a:buFontTx/>
              <a:buNone/>
              <a:defRPr/>
            </a:pPr>
            <a:r>
              <a:rPr lang="en-US" altLang="ja-JP" b="1" dirty="0">
                <a:solidFill>
                  <a:schemeClr val="bg1">
                    <a:lumMod val="95000"/>
                  </a:schemeClr>
                </a:solidFill>
                <a:latin typeface="メイリオ" panose="020B0604030504040204" pitchFamily="50" charset="-128"/>
                <a:ea typeface="メイリオ" panose="020B0604030504040204" pitchFamily="50" charset="-128"/>
              </a:rPr>
              <a:t>GW1</a:t>
            </a:r>
            <a:r>
              <a:rPr lang="ja-JP" altLang="en-US" b="1" dirty="0">
                <a:solidFill>
                  <a:schemeClr val="bg1">
                    <a:lumMod val="95000"/>
                  </a:schemeClr>
                </a:solidFill>
                <a:latin typeface="メイリオ" panose="020B0604030504040204" pitchFamily="50" charset="-128"/>
                <a:ea typeface="メイリオ" panose="020B0604030504040204" pitchFamily="50" charset="-128"/>
              </a:rPr>
              <a:t>：離れて暮らす親の状態、実際は？</a:t>
            </a:r>
          </a:p>
        </p:txBody>
      </p:sp>
      <p:sp>
        <p:nvSpPr>
          <p:cNvPr id="32773" name="Rectangle 2">
            <a:extLst>
              <a:ext uri="{FF2B5EF4-FFF2-40B4-BE49-F238E27FC236}">
                <a16:creationId xmlns="" xmlns:a16="http://schemas.microsoft.com/office/drawing/2014/main" id="{510C5104-21E8-4509-B1C6-5BBDD1D97D7A}"/>
              </a:ext>
            </a:extLst>
          </p:cNvPr>
          <p:cNvSpPr txBox="1">
            <a:spLocks noChangeArrowheads="1"/>
          </p:cNvSpPr>
          <p:nvPr/>
        </p:nvSpPr>
        <p:spPr bwMode="auto">
          <a:xfrm>
            <a:off x="250825" y="2867025"/>
            <a:ext cx="9001125" cy="755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396" tIns="45700" rIns="91396" bIns="45700"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1363" indent="-284163">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1413" indent="-227013">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598613" indent="-2270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5813" indent="-2270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30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02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74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46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nSpc>
                <a:spcPct val="150000"/>
              </a:lnSpc>
              <a:spcBef>
                <a:spcPct val="0"/>
              </a:spcBef>
              <a:buFontTx/>
              <a:buNone/>
              <a:defRPr/>
            </a:pPr>
            <a:r>
              <a:rPr lang="en-US" altLang="ja-JP" b="1" dirty="0">
                <a:solidFill>
                  <a:schemeClr val="bg1">
                    <a:lumMod val="95000"/>
                  </a:schemeClr>
                </a:solidFill>
                <a:latin typeface="メイリオ" panose="020B0604030504040204" pitchFamily="50" charset="-128"/>
                <a:ea typeface="メイリオ" panose="020B0604030504040204" pitchFamily="50" charset="-128"/>
              </a:rPr>
              <a:t>GW2</a:t>
            </a:r>
            <a:r>
              <a:rPr lang="ja-JP" altLang="en-US" b="1" dirty="0">
                <a:solidFill>
                  <a:schemeClr val="bg1">
                    <a:lumMod val="95000"/>
                  </a:schemeClr>
                </a:solidFill>
                <a:latin typeface="メイリオ" panose="020B0604030504040204" pitchFamily="50" charset="-128"/>
                <a:ea typeface="メイリオ" panose="020B0604030504040204" pitchFamily="50" charset="-128"/>
              </a:rPr>
              <a:t>：親の住む地域はどんなサービスがある？</a:t>
            </a:r>
            <a:endParaRPr lang="en-US" altLang="ja-JP" b="1" dirty="0">
              <a:solidFill>
                <a:schemeClr val="bg1">
                  <a:lumMod val="95000"/>
                </a:schemeClr>
              </a:solidFill>
              <a:latin typeface="メイリオ" panose="020B0604030504040204" pitchFamily="50" charset="-128"/>
              <a:ea typeface="メイリオ" panose="020B0604030504040204" pitchFamily="50" charset="-128"/>
            </a:endParaRPr>
          </a:p>
        </p:txBody>
      </p:sp>
      <p:sp>
        <p:nvSpPr>
          <p:cNvPr id="43014" name="Rectangle 2">
            <a:extLst>
              <a:ext uri="{FF2B5EF4-FFF2-40B4-BE49-F238E27FC236}">
                <a16:creationId xmlns="" xmlns:a16="http://schemas.microsoft.com/office/drawing/2014/main" id="{C6423E0E-8983-450C-BF11-DC53A3A90382}"/>
              </a:ext>
            </a:extLst>
          </p:cNvPr>
          <p:cNvSpPr txBox="1">
            <a:spLocks noChangeArrowheads="1"/>
          </p:cNvSpPr>
          <p:nvPr/>
        </p:nvSpPr>
        <p:spPr bwMode="auto">
          <a:xfrm>
            <a:off x="973138" y="1995488"/>
            <a:ext cx="7340600" cy="755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396" tIns="45700" rIns="91396" bIns="45700"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1363" indent="-284163">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1413" indent="-227013">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598613" indent="-2270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5813" indent="-2270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30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02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74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46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nSpc>
                <a:spcPct val="150000"/>
              </a:lnSpc>
              <a:spcBef>
                <a:spcPct val="0"/>
              </a:spcBef>
              <a:buFontTx/>
              <a:buNone/>
              <a:defRPr/>
            </a:pPr>
            <a:r>
              <a:rPr lang="ja-JP" altLang="en-US" sz="2800" dirty="0">
                <a:solidFill>
                  <a:schemeClr val="bg1">
                    <a:lumMod val="95000"/>
                  </a:schemeClr>
                </a:solidFill>
                <a:latin typeface="メイリオ" panose="020B0604030504040204" pitchFamily="50" charset="-128"/>
                <a:ea typeface="メイリオ" panose="020B0604030504040204" pitchFamily="50" charset="-128"/>
              </a:rPr>
              <a:t>ﾚｸﾁｬｰ</a:t>
            </a:r>
            <a:r>
              <a:rPr lang="en-US" altLang="ja-JP" sz="2800" dirty="0">
                <a:solidFill>
                  <a:schemeClr val="bg1">
                    <a:lumMod val="95000"/>
                  </a:schemeClr>
                </a:solidFill>
                <a:latin typeface="メイリオ" panose="020B0604030504040204" pitchFamily="50" charset="-128"/>
                <a:ea typeface="メイリオ" panose="020B0604030504040204" pitchFamily="50" charset="-128"/>
              </a:rPr>
              <a:t>1</a:t>
            </a:r>
            <a:r>
              <a:rPr lang="ja-JP" altLang="en-US" sz="2800" dirty="0">
                <a:solidFill>
                  <a:schemeClr val="bg1">
                    <a:lumMod val="95000"/>
                  </a:schemeClr>
                </a:solidFill>
                <a:latin typeface="メイリオ" panose="020B0604030504040204" pitchFamily="50" charset="-128"/>
                <a:ea typeface="メイリオ" panose="020B0604030504040204" pitchFamily="50" charset="-128"/>
              </a:rPr>
              <a:t>：高齢者の身体・心・社会性の変化</a:t>
            </a:r>
          </a:p>
        </p:txBody>
      </p:sp>
      <p:sp>
        <p:nvSpPr>
          <p:cNvPr id="43015" name="Rectangle 2">
            <a:extLst>
              <a:ext uri="{FF2B5EF4-FFF2-40B4-BE49-F238E27FC236}">
                <a16:creationId xmlns="" xmlns:a16="http://schemas.microsoft.com/office/drawing/2014/main" id="{04E26FF0-8BC1-46D7-9A00-34FC69B67B51}"/>
              </a:ext>
            </a:extLst>
          </p:cNvPr>
          <p:cNvSpPr txBox="1">
            <a:spLocks noChangeArrowheads="1"/>
          </p:cNvSpPr>
          <p:nvPr/>
        </p:nvSpPr>
        <p:spPr bwMode="auto">
          <a:xfrm>
            <a:off x="973138" y="3738563"/>
            <a:ext cx="7200900" cy="755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396" tIns="45700" rIns="91396" bIns="45700"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1363" indent="-284163">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1413" indent="-227013">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598613" indent="-2270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5813" indent="-2270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30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02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74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46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nSpc>
                <a:spcPct val="150000"/>
              </a:lnSpc>
              <a:spcBef>
                <a:spcPct val="0"/>
              </a:spcBef>
              <a:buFontTx/>
              <a:buNone/>
              <a:defRPr/>
            </a:pPr>
            <a:r>
              <a:rPr lang="ja-JP" altLang="en-US" sz="2800">
                <a:solidFill>
                  <a:schemeClr val="bg1">
                    <a:lumMod val="95000"/>
                  </a:schemeClr>
                </a:solidFill>
                <a:latin typeface="メイリオ" panose="020B0604030504040204" pitchFamily="50" charset="-128"/>
                <a:ea typeface="メイリオ" panose="020B0604030504040204" pitchFamily="50" charset="-128"/>
              </a:rPr>
              <a:t>ﾚｸﾁｬｰ</a:t>
            </a:r>
            <a:r>
              <a:rPr lang="en-US" altLang="ja-JP" sz="2800">
                <a:solidFill>
                  <a:schemeClr val="bg1">
                    <a:lumMod val="95000"/>
                  </a:schemeClr>
                </a:solidFill>
                <a:latin typeface="メイリオ" panose="020B0604030504040204" pitchFamily="50" charset="-128"/>
                <a:ea typeface="メイリオ" panose="020B0604030504040204" pitchFamily="50" charset="-128"/>
              </a:rPr>
              <a:t>2</a:t>
            </a:r>
            <a:r>
              <a:rPr lang="ja-JP" altLang="en-US" sz="2800">
                <a:solidFill>
                  <a:schemeClr val="bg1">
                    <a:lumMod val="95000"/>
                  </a:schemeClr>
                </a:solidFill>
                <a:latin typeface="メイリオ" panose="020B0604030504040204" pitchFamily="50" charset="-128"/>
                <a:ea typeface="メイリオ" panose="020B0604030504040204" pitchFamily="50" charset="-128"/>
              </a:rPr>
              <a:t>：地域資源・サービスについて</a:t>
            </a:r>
          </a:p>
        </p:txBody>
      </p:sp>
      <p:sp>
        <p:nvSpPr>
          <p:cNvPr id="120838" name="Rectangle 2">
            <a:extLst>
              <a:ext uri="{FF2B5EF4-FFF2-40B4-BE49-F238E27FC236}">
                <a16:creationId xmlns="" xmlns:a16="http://schemas.microsoft.com/office/drawing/2014/main" id="{3B6616F9-E24C-4B10-84F6-6E0066CC1240}"/>
              </a:ext>
            </a:extLst>
          </p:cNvPr>
          <p:cNvSpPr txBox="1">
            <a:spLocks noChangeArrowheads="1"/>
          </p:cNvSpPr>
          <p:nvPr/>
        </p:nvSpPr>
        <p:spPr bwMode="auto">
          <a:xfrm>
            <a:off x="250825" y="4610100"/>
            <a:ext cx="9001125" cy="755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396" tIns="45700" rIns="91396" bIns="45700"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1363" indent="-284163">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1413" indent="-227013">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598613" indent="-2270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5813" indent="-2270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30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02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74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46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nSpc>
                <a:spcPct val="150000"/>
              </a:lnSpc>
              <a:spcBef>
                <a:spcPct val="0"/>
              </a:spcBef>
              <a:buFontTx/>
              <a:buNone/>
            </a:pPr>
            <a:r>
              <a:rPr lang="en-US" altLang="ja-JP" b="1">
                <a:solidFill>
                  <a:srgbClr val="000000"/>
                </a:solidFill>
                <a:latin typeface="メイリオ" panose="020B0604030504040204" pitchFamily="50" charset="-128"/>
                <a:ea typeface="メイリオ" panose="020B0604030504040204" pitchFamily="50" charset="-128"/>
              </a:rPr>
              <a:t>GW3</a:t>
            </a:r>
            <a:r>
              <a:rPr lang="ja-JP" altLang="en-US" b="1">
                <a:solidFill>
                  <a:srgbClr val="000000"/>
                </a:solidFill>
                <a:latin typeface="メイリオ" panose="020B0604030504040204" pitchFamily="50" charset="-128"/>
                <a:ea typeface="メイリオ" panose="020B0604030504040204" pitchFamily="50" charset="-128"/>
              </a:rPr>
              <a:t>：病院から何度も呼び出されても・・・</a:t>
            </a:r>
            <a:endParaRPr lang="en-US" altLang="ja-JP" b="1">
              <a:solidFill>
                <a:srgbClr val="000000"/>
              </a:solidFill>
              <a:latin typeface="メイリオ" panose="020B0604030504040204" pitchFamily="50" charset="-128"/>
              <a:ea typeface="メイリオ" panose="020B0604030504040204" pitchFamily="50" charset="-128"/>
            </a:endParaRPr>
          </a:p>
        </p:txBody>
      </p:sp>
      <p:sp>
        <p:nvSpPr>
          <p:cNvPr id="43017" name="Rectangle 2">
            <a:extLst>
              <a:ext uri="{FF2B5EF4-FFF2-40B4-BE49-F238E27FC236}">
                <a16:creationId xmlns="" xmlns:a16="http://schemas.microsoft.com/office/drawing/2014/main" id="{DEF01A43-856A-4318-925B-D2D9B7220E1F}"/>
              </a:ext>
            </a:extLst>
          </p:cNvPr>
          <p:cNvSpPr txBox="1">
            <a:spLocks noChangeArrowheads="1"/>
          </p:cNvSpPr>
          <p:nvPr/>
        </p:nvSpPr>
        <p:spPr bwMode="auto">
          <a:xfrm>
            <a:off x="973138" y="5481638"/>
            <a:ext cx="7200900" cy="755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396" tIns="45700" rIns="91396" bIns="45700"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1363" indent="-284163">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1413" indent="-227013">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598613" indent="-2270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5813" indent="-2270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30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02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74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46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nSpc>
                <a:spcPct val="150000"/>
              </a:lnSpc>
              <a:spcBef>
                <a:spcPct val="0"/>
              </a:spcBef>
              <a:buFontTx/>
              <a:buNone/>
              <a:defRPr/>
            </a:pPr>
            <a:r>
              <a:rPr lang="ja-JP" altLang="en-US" sz="2800" dirty="0">
                <a:solidFill>
                  <a:schemeClr val="bg1">
                    <a:lumMod val="95000"/>
                  </a:schemeClr>
                </a:solidFill>
                <a:latin typeface="メイリオ" panose="020B0604030504040204" pitchFamily="50" charset="-128"/>
                <a:ea typeface="メイリオ" panose="020B0604030504040204" pitchFamily="50" charset="-128"/>
              </a:rPr>
              <a:t>ﾚｸﾁｬｰ</a:t>
            </a:r>
            <a:r>
              <a:rPr lang="en-US" altLang="ja-JP" sz="2800" dirty="0">
                <a:solidFill>
                  <a:schemeClr val="bg1">
                    <a:lumMod val="95000"/>
                  </a:schemeClr>
                </a:solidFill>
                <a:latin typeface="メイリオ" panose="020B0604030504040204" pitchFamily="50" charset="-128"/>
                <a:ea typeface="メイリオ" panose="020B0604030504040204" pitchFamily="50" charset="-128"/>
              </a:rPr>
              <a:t>3</a:t>
            </a:r>
            <a:r>
              <a:rPr lang="ja-JP" altLang="en-US" sz="2800" dirty="0">
                <a:solidFill>
                  <a:schemeClr val="bg1">
                    <a:lumMod val="95000"/>
                  </a:schemeClr>
                </a:solidFill>
                <a:latin typeface="メイリオ" panose="020B0604030504040204" pitchFamily="50" charset="-128"/>
                <a:ea typeface="メイリオ" panose="020B0604030504040204" pitchFamily="50" charset="-128"/>
              </a:rPr>
              <a:t>：上手にやっていくコツ</a:t>
            </a:r>
          </a:p>
        </p:txBody>
      </p:sp>
      <p:sp>
        <p:nvSpPr>
          <p:cNvPr id="120840" name="Rectangle 2">
            <a:extLst>
              <a:ext uri="{FF2B5EF4-FFF2-40B4-BE49-F238E27FC236}">
                <a16:creationId xmlns="" xmlns:a16="http://schemas.microsoft.com/office/drawing/2014/main" id="{5BF3FBF0-9098-4DFB-9080-00FEB970A1D7}"/>
              </a:ext>
            </a:extLst>
          </p:cNvPr>
          <p:cNvSpPr txBox="1">
            <a:spLocks noChangeArrowheads="1"/>
          </p:cNvSpPr>
          <p:nvPr/>
        </p:nvSpPr>
        <p:spPr bwMode="auto">
          <a:xfrm>
            <a:off x="-20638" y="-15875"/>
            <a:ext cx="9164638" cy="717550"/>
          </a:xfrm>
          <a:prstGeom prst="rect">
            <a:avLst/>
          </a:prstGeom>
          <a:solidFill>
            <a:srgbClr val="7030A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396" tIns="45700" rIns="91396" bIns="45700"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1363" indent="-284163">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1413" indent="-227013">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598613" indent="-2270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5813" indent="-2270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30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02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74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46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a:lnSpc>
                <a:spcPct val="150000"/>
              </a:lnSpc>
              <a:spcBef>
                <a:spcPct val="0"/>
              </a:spcBef>
              <a:buFontTx/>
              <a:buNone/>
            </a:pPr>
            <a:r>
              <a:rPr lang="ja-JP" altLang="en-US" sz="4000" b="1">
                <a:solidFill>
                  <a:srgbClr val="FFFFFF"/>
                </a:solidFill>
                <a:latin typeface="メイリオ" panose="020B0604030504040204" pitchFamily="50" charset="-128"/>
                <a:ea typeface="メイリオ" panose="020B0604030504040204" pitchFamily="50" charset="-128"/>
              </a:rPr>
              <a:t>本日の流れ</a:t>
            </a:r>
          </a:p>
        </p:txBody>
      </p:sp>
      <p:sp>
        <p:nvSpPr>
          <p:cNvPr id="120841" name="Rectangle 2">
            <a:extLst>
              <a:ext uri="{FF2B5EF4-FFF2-40B4-BE49-F238E27FC236}">
                <a16:creationId xmlns="" xmlns:a16="http://schemas.microsoft.com/office/drawing/2014/main" id="{2D7B46D2-6777-4191-BA22-B9387C10FE1A}"/>
              </a:ext>
            </a:extLst>
          </p:cNvPr>
          <p:cNvSpPr txBox="1">
            <a:spLocks noChangeArrowheads="1"/>
          </p:cNvSpPr>
          <p:nvPr/>
        </p:nvSpPr>
        <p:spPr bwMode="auto">
          <a:xfrm>
            <a:off x="-14288" y="6562725"/>
            <a:ext cx="9164638" cy="292100"/>
          </a:xfrm>
          <a:prstGeom prst="rect">
            <a:avLst/>
          </a:prstGeom>
          <a:solidFill>
            <a:srgbClr val="7030A0">
              <a:alpha val="34117"/>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396" tIns="45700" rIns="91396" bIns="45700"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1363" indent="-284163">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1413" indent="-227013">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598613" indent="-2270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5813" indent="-2270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30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02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74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46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a:lnSpc>
                <a:spcPct val="150000"/>
              </a:lnSpc>
              <a:spcBef>
                <a:spcPct val="0"/>
              </a:spcBef>
              <a:buFontTx/>
              <a:buNone/>
            </a:pPr>
            <a:r>
              <a:rPr lang="ja-JP" altLang="en-US" sz="1200">
                <a:solidFill>
                  <a:srgbClr val="FFFFFF"/>
                </a:solidFill>
                <a:latin typeface="メイリオ" panose="020B0604030504040204" pitchFamily="50" charset="-128"/>
                <a:ea typeface="メイリオ" panose="020B0604030504040204" pitchFamily="50" charset="-128"/>
              </a:rPr>
              <a:t>遠　距　離　介　護　支　援　セ　ミ　ナ　ー</a:t>
            </a: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882" name="図 1">
            <a:extLst>
              <a:ext uri="{FF2B5EF4-FFF2-40B4-BE49-F238E27FC236}">
                <a16:creationId xmlns="" xmlns:a16="http://schemas.microsoft.com/office/drawing/2014/main" id="{1DB7E26C-D95F-4C06-91A7-0A835139F1A0}"/>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5580063" y="4310063"/>
            <a:ext cx="3563937" cy="2432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9571" name="Rectangle 2">
            <a:extLst>
              <a:ext uri="{FF2B5EF4-FFF2-40B4-BE49-F238E27FC236}">
                <a16:creationId xmlns="" xmlns:a16="http://schemas.microsoft.com/office/drawing/2014/main" id="{D4702F05-8F7E-469E-BE23-DD755DF9B441}"/>
              </a:ext>
            </a:extLst>
          </p:cNvPr>
          <p:cNvSpPr txBox="1">
            <a:spLocks noChangeArrowheads="1"/>
          </p:cNvSpPr>
          <p:nvPr/>
        </p:nvSpPr>
        <p:spPr bwMode="auto">
          <a:xfrm>
            <a:off x="250825" y="836613"/>
            <a:ext cx="8893175" cy="4860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396" tIns="45700" rIns="91396" bIns="45700"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1363" indent="-284163">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1413" indent="-227013">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598613" indent="-2270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5813" indent="-2270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30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02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74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46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nSpc>
                <a:spcPct val="150000"/>
              </a:lnSpc>
              <a:buFont typeface="Arial" panose="020B0604020202020204" pitchFamily="34" charset="0"/>
              <a:buNone/>
            </a:pPr>
            <a:r>
              <a:rPr lang="en-US" altLang="ja-JP">
                <a:latin typeface="メイリオ" panose="020B0604030504040204" pitchFamily="50" charset="-128"/>
                <a:ea typeface="メイリオ" panose="020B0604030504040204" pitchFamily="50" charset="-128"/>
              </a:rPr>
              <a:t>1</a:t>
            </a:r>
            <a:r>
              <a:rPr lang="ja-JP" altLang="en-US">
                <a:latin typeface="メイリオ" panose="020B0604030504040204" pitchFamily="50" charset="-128"/>
                <a:ea typeface="メイリオ" panose="020B0604030504040204" pitchFamily="50" charset="-128"/>
              </a:rPr>
              <a:t>ヶ月前、自宅玄関の段差でつまずき動けなくなりました。運よく訪ねてきた町内会長さんが救急車を呼んでくれましたが、大腿骨頚部骨折（脚の付け根の骨折）の診断で手術となりました。入院中は家族として何度も</a:t>
            </a:r>
            <a:endParaRPr lang="en-US" altLang="ja-JP">
              <a:latin typeface="メイリオ" panose="020B0604030504040204" pitchFamily="50" charset="-128"/>
              <a:ea typeface="メイリオ" panose="020B0604030504040204" pitchFamily="50" charset="-128"/>
            </a:endParaRPr>
          </a:p>
          <a:p>
            <a:pPr>
              <a:lnSpc>
                <a:spcPct val="150000"/>
              </a:lnSpc>
              <a:buFont typeface="Arial" panose="020B0604020202020204" pitchFamily="34" charset="0"/>
              <a:buNone/>
            </a:pPr>
            <a:r>
              <a:rPr lang="ja-JP" altLang="en-US">
                <a:latin typeface="メイリオ" panose="020B0604030504040204" pitchFamily="50" charset="-128"/>
                <a:ea typeface="メイリオ" panose="020B0604030504040204" pitchFamily="50" charset="-128"/>
              </a:rPr>
              <a:t>病院に足を運びました。</a:t>
            </a:r>
            <a:endParaRPr lang="en-US" altLang="ja-JP">
              <a:latin typeface="メイリオ" panose="020B0604030504040204" pitchFamily="50" charset="-128"/>
              <a:ea typeface="メイリオ" panose="020B0604030504040204" pitchFamily="50" charset="-128"/>
            </a:endParaRPr>
          </a:p>
        </p:txBody>
      </p:sp>
      <p:sp>
        <p:nvSpPr>
          <p:cNvPr id="11" name="Rectangle 2">
            <a:extLst>
              <a:ext uri="{FF2B5EF4-FFF2-40B4-BE49-F238E27FC236}">
                <a16:creationId xmlns="" xmlns:a16="http://schemas.microsoft.com/office/drawing/2014/main" id="{B99E8854-DD99-4ECC-AB19-63666DD1F844}"/>
              </a:ext>
            </a:extLst>
          </p:cNvPr>
          <p:cNvSpPr txBox="1">
            <a:spLocks noChangeArrowheads="1"/>
          </p:cNvSpPr>
          <p:nvPr/>
        </p:nvSpPr>
        <p:spPr bwMode="auto">
          <a:xfrm>
            <a:off x="-20638" y="-15875"/>
            <a:ext cx="9164638" cy="717550"/>
          </a:xfrm>
          <a:prstGeom prst="rect">
            <a:avLst/>
          </a:prstGeom>
          <a:solidFill>
            <a:schemeClr val="accent6">
              <a:lumMod val="50000"/>
            </a:schemeClr>
          </a:solidFill>
          <a:ln>
            <a:noFill/>
          </a:ln>
        </p:spPr>
        <p:txBody>
          <a:bodyPr lIns="91396" tIns="45700" rIns="91396" bIns="45700" anchor="ctr"/>
          <a:lst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2pPr>
            <a:lvl3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3pPr>
            <a:lvl4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4pPr>
            <a:lvl5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5pPr>
            <a:lvl6pPr marL="456980" algn="ctr" rtl="0" fontAlgn="base">
              <a:spcBef>
                <a:spcPct val="0"/>
              </a:spcBef>
              <a:spcAft>
                <a:spcPct val="0"/>
              </a:spcAft>
              <a:defRPr kumimoji="1" sz="4400">
                <a:solidFill>
                  <a:schemeClr val="tx1"/>
                </a:solidFill>
                <a:latin typeface="Calibri" pitchFamily="34" charset="0"/>
                <a:ea typeface="ＭＳ Ｐゴシック" charset="-128"/>
              </a:defRPr>
            </a:lvl6pPr>
            <a:lvl7pPr marL="913960" algn="ctr" rtl="0" fontAlgn="base">
              <a:spcBef>
                <a:spcPct val="0"/>
              </a:spcBef>
              <a:spcAft>
                <a:spcPct val="0"/>
              </a:spcAft>
              <a:defRPr kumimoji="1" sz="4400">
                <a:solidFill>
                  <a:schemeClr val="tx1"/>
                </a:solidFill>
                <a:latin typeface="Calibri" pitchFamily="34" charset="0"/>
                <a:ea typeface="ＭＳ Ｐゴシック" charset="-128"/>
              </a:defRPr>
            </a:lvl7pPr>
            <a:lvl8pPr marL="1370940" algn="ctr" rtl="0" fontAlgn="base">
              <a:spcBef>
                <a:spcPct val="0"/>
              </a:spcBef>
              <a:spcAft>
                <a:spcPct val="0"/>
              </a:spcAft>
              <a:defRPr kumimoji="1" sz="4400">
                <a:solidFill>
                  <a:schemeClr val="tx1"/>
                </a:solidFill>
                <a:latin typeface="Calibri" pitchFamily="34" charset="0"/>
                <a:ea typeface="ＭＳ Ｐゴシック" charset="-128"/>
              </a:defRPr>
            </a:lvl8pPr>
            <a:lvl9pPr marL="1827921" algn="ctr" rtl="0" fontAlgn="base">
              <a:spcBef>
                <a:spcPct val="0"/>
              </a:spcBef>
              <a:spcAft>
                <a:spcPct val="0"/>
              </a:spcAft>
              <a:defRPr kumimoji="1" sz="4400">
                <a:solidFill>
                  <a:schemeClr val="tx1"/>
                </a:solidFill>
                <a:latin typeface="Calibri" pitchFamily="34" charset="0"/>
                <a:ea typeface="ＭＳ Ｐゴシック" charset="-128"/>
              </a:defRPr>
            </a:lvl9pPr>
          </a:lstStyle>
          <a:p>
            <a:pPr>
              <a:lnSpc>
                <a:spcPct val="150000"/>
              </a:lnSpc>
              <a:defRPr/>
            </a:pPr>
            <a:r>
              <a:rPr lang="en-US" altLang="ja-JP" sz="3400" b="1" dirty="0">
                <a:solidFill>
                  <a:prstClr val="white"/>
                </a:solidFill>
                <a:latin typeface="メイリオ" panose="020B0604030504040204" pitchFamily="50" charset="-128"/>
                <a:ea typeface="メイリオ" panose="020B0604030504040204" pitchFamily="50" charset="-128"/>
              </a:rPr>
              <a:t>GW</a:t>
            </a:r>
            <a:r>
              <a:rPr lang="ja-JP" altLang="en-US" sz="3400" b="1" dirty="0">
                <a:solidFill>
                  <a:prstClr val="white"/>
                </a:solidFill>
                <a:latin typeface="メイリオ" panose="020B0604030504040204" pitchFamily="50" charset="-128"/>
                <a:ea typeface="メイリオ" panose="020B0604030504040204" pitchFamily="50" charset="-128"/>
              </a:rPr>
              <a:t>：病院から何度も呼び出されても・・・</a:t>
            </a:r>
            <a:endParaRPr lang="en-US" altLang="ja-JP" sz="3400" b="1" dirty="0">
              <a:solidFill>
                <a:prstClr val="white"/>
              </a:solidFill>
              <a:latin typeface="メイリオ" panose="020B0604030504040204" pitchFamily="50" charset="-128"/>
              <a:ea typeface="メイリオ" panose="020B0604030504040204" pitchFamily="50" charset="-128"/>
            </a:endParaRPr>
          </a:p>
        </p:txBody>
      </p:sp>
      <p:sp>
        <p:nvSpPr>
          <p:cNvPr id="12" name="Rectangle 2">
            <a:extLst>
              <a:ext uri="{FF2B5EF4-FFF2-40B4-BE49-F238E27FC236}">
                <a16:creationId xmlns="" xmlns:a16="http://schemas.microsoft.com/office/drawing/2014/main" id="{3EC85E5C-E5CA-4518-832B-E33618B9E5D5}"/>
              </a:ext>
            </a:extLst>
          </p:cNvPr>
          <p:cNvSpPr txBox="1">
            <a:spLocks noChangeArrowheads="1"/>
          </p:cNvSpPr>
          <p:nvPr/>
        </p:nvSpPr>
        <p:spPr bwMode="auto">
          <a:xfrm>
            <a:off x="-14288" y="6572250"/>
            <a:ext cx="9164638" cy="292100"/>
          </a:xfrm>
          <a:prstGeom prst="rect">
            <a:avLst/>
          </a:prstGeom>
          <a:solidFill>
            <a:schemeClr val="accent6">
              <a:lumMod val="50000"/>
              <a:alpha val="34000"/>
            </a:schemeClr>
          </a:solidFill>
          <a:ln>
            <a:noFill/>
          </a:ln>
        </p:spPr>
        <p:txBody>
          <a:bodyPr lIns="91396" tIns="45700" rIns="91396" bIns="45700" anchor="ctr"/>
          <a:lst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2pPr>
            <a:lvl3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3pPr>
            <a:lvl4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4pPr>
            <a:lvl5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5pPr>
            <a:lvl6pPr marL="456980" algn="ctr" rtl="0" fontAlgn="base">
              <a:spcBef>
                <a:spcPct val="0"/>
              </a:spcBef>
              <a:spcAft>
                <a:spcPct val="0"/>
              </a:spcAft>
              <a:defRPr kumimoji="1" sz="4400">
                <a:solidFill>
                  <a:schemeClr val="tx1"/>
                </a:solidFill>
                <a:latin typeface="Calibri" pitchFamily="34" charset="0"/>
                <a:ea typeface="ＭＳ Ｐゴシック" charset="-128"/>
              </a:defRPr>
            </a:lvl6pPr>
            <a:lvl7pPr marL="913960" algn="ctr" rtl="0" fontAlgn="base">
              <a:spcBef>
                <a:spcPct val="0"/>
              </a:spcBef>
              <a:spcAft>
                <a:spcPct val="0"/>
              </a:spcAft>
              <a:defRPr kumimoji="1" sz="4400">
                <a:solidFill>
                  <a:schemeClr val="tx1"/>
                </a:solidFill>
                <a:latin typeface="Calibri" pitchFamily="34" charset="0"/>
                <a:ea typeface="ＭＳ Ｐゴシック" charset="-128"/>
              </a:defRPr>
            </a:lvl7pPr>
            <a:lvl8pPr marL="1370940" algn="ctr" rtl="0" fontAlgn="base">
              <a:spcBef>
                <a:spcPct val="0"/>
              </a:spcBef>
              <a:spcAft>
                <a:spcPct val="0"/>
              </a:spcAft>
              <a:defRPr kumimoji="1" sz="4400">
                <a:solidFill>
                  <a:schemeClr val="tx1"/>
                </a:solidFill>
                <a:latin typeface="Calibri" pitchFamily="34" charset="0"/>
                <a:ea typeface="ＭＳ Ｐゴシック" charset="-128"/>
              </a:defRPr>
            </a:lvl8pPr>
            <a:lvl9pPr marL="1827921" algn="ctr" rtl="0" fontAlgn="base">
              <a:spcBef>
                <a:spcPct val="0"/>
              </a:spcBef>
              <a:spcAft>
                <a:spcPct val="0"/>
              </a:spcAft>
              <a:defRPr kumimoji="1" sz="4400">
                <a:solidFill>
                  <a:schemeClr val="tx1"/>
                </a:solidFill>
                <a:latin typeface="Calibri" pitchFamily="34" charset="0"/>
                <a:ea typeface="ＭＳ Ｐゴシック" charset="-128"/>
              </a:defRPr>
            </a:lvl9pPr>
          </a:lstStyle>
          <a:p>
            <a:pPr>
              <a:lnSpc>
                <a:spcPct val="150000"/>
              </a:lnSpc>
              <a:defRPr/>
            </a:pPr>
            <a:r>
              <a:rPr lang="ja-JP" altLang="en-US" sz="1200" dirty="0">
                <a:solidFill>
                  <a:prstClr val="white"/>
                </a:solidFill>
                <a:latin typeface="メイリオ" panose="020B0604030504040204" pitchFamily="50" charset="-128"/>
                <a:ea typeface="メイリオ" panose="020B0604030504040204" pitchFamily="50" charset="-128"/>
              </a:rPr>
              <a:t>遠　距　離　介　護　支　援　セ　ミ　ナ　</a:t>
            </a:r>
            <a:r>
              <a:rPr lang="ja-JP" altLang="en-US" sz="1200" dirty="0" err="1">
                <a:solidFill>
                  <a:prstClr val="white"/>
                </a:solidFill>
                <a:latin typeface="メイリオ" panose="020B0604030504040204" pitchFamily="50" charset="-128"/>
                <a:ea typeface="メイリオ" panose="020B0604030504040204" pitchFamily="50" charset="-128"/>
              </a:rPr>
              <a:t>ー</a:t>
            </a:r>
            <a:endParaRPr lang="ja-JP" altLang="en-US" sz="1200" dirty="0">
              <a:solidFill>
                <a:prstClr val="white"/>
              </a:solidFill>
              <a:latin typeface="メイリオ" panose="020B0604030504040204" pitchFamily="50" charset="-128"/>
              <a:ea typeface="メイリオ" panose="020B0604030504040204" pitchFamily="50" charset="-128"/>
            </a:endParaRP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Rectangle 2">
            <a:extLst>
              <a:ext uri="{FF2B5EF4-FFF2-40B4-BE49-F238E27FC236}">
                <a16:creationId xmlns="" xmlns:a16="http://schemas.microsoft.com/office/drawing/2014/main" id="{F6E4EF61-D6E5-43B4-85F7-3D9620A7E66B}"/>
              </a:ext>
            </a:extLst>
          </p:cNvPr>
          <p:cNvSpPr txBox="1">
            <a:spLocks noChangeArrowheads="1"/>
          </p:cNvSpPr>
          <p:nvPr/>
        </p:nvSpPr>
        <p:spPr bwMode="auto">
          <a:xfrm>
            <a:off x="215900" y="1052513"/>
            <a:ext cx="8893175" cy="3600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396" tIns="45700" rIns="91396" bIns="45700"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1363" indent="-284163">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1413" indent="-227013">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598613" indent="-2270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5813" indent="-2270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30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02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74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46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nSpc>
                <a:spcPct val="150000"/>
              </a:lnSpc>
              <a:buFont typeface="Arial" panose="020B0604020202020204" pitchFamily="34" charset="0"/>
              <a:buNone/>
            </a:pPr>
            <a:r>
              <a:rPr lang="ja-JP" altLang="en-US">
                <a:latin typeface="メイリオ" panose="020B0604030504040204" pitchFamily="50" charset="-128"/>
                <a:ea typeface="メイリオ" panose="020B0604030504040204" pitchFamily="50" charset="-128"/>
              </a:rPr>
              <a:t>本人は自宅に戻りたい一心で懸命にリハビリに取り組み、なんとか歩けるようになりました。でも入院中に体力は落ちたようで</a:t>
            </a:r>
            <a:endParaRPr lang="en-US" altLang="ja-JP">
              <a:latin typeface="メイリオ" panose="020B0604030504040204" pitchFamily="50" charset="-128"/>
              <a:ea typeface="メイリオ" panose="020B0604030504040204" pitchFamily="50" charset="-128"/>
            </a:endParaRPr>
          </a:p>
          <a:p>
            <a:pPr>
              <a:lnSpc>
                <a:spcPct val="150000"/>
              </a:lnSpc>
              <a:buFont typeface="Arial" panose="020B0604020202020204" pitchFamily="34" charset="0"/>
              <a:buNone/>
            </a:pPr>
            <a:r>
              <a:rPr lang="ja-JP" altLang="en-US">
                <a:latin typeface="メイリオ" panose="020B0604030504040204" pitchFamily="50" charset="-128"/>
                <a:ea typeface="メイリオ" panose="020B0604030504040204" pitchFamily="50" charset="-128"/>
              </a:rPr>
              <a:t>かなり弱った気がします。</a:t>
            </a:r>
            <a:endParaRPr lang="en-US" altLang="ja-JP">
              <a:latin typeface="メイリオ" panose="020B0604030504040204" pitchFamily="50" charset="-128"/>
              <a:ea typeface="メイリオ" panose="020B0604030504040204" pitchFamily="50" charset="-128"/>
            </a:endParaRPr>
          </a:p>
        </p:txBody>
      </p:sp>
      <p:sp>
        <p:nvSpPr>
          <p:cNvPr id="11" name="Rectangle 2">
            <a:extLst>
              <a:ext uri="{FF2B5EF4-FFF2-40B4-BE49-F238E27FC236}">
                <a16:creationId xmlns="" xmlns:a16="http://schemas.microsoft.com/office/drawing/2014/main" id="{FB16AC32-8B89-456D-B27A-106D7093B7C0}"/>
              </a:ext>
            </a:extLst>
          </p:cNvPr>
          <p:cNvSpPr txBox="1">
            <a:spLocks noChangeArrowheads="1"/>
          </p:cNvSpPr>
          <p:nvPr/>
        </p:nvSpPr>
        <p:spPr bwMode="auto">
          <a:xfrm>
            <a:off x="-20638" y="-15875"/>
            <a:ext cx="9164638" cy="717550"/>
          </a:xfrm>
          <a:prstGeom prst="rect">
            <a:avLst/>
          </a:prstGeom>
          <a:solidFill>
            <a:schemeClr val="accent6">
              <a:lumMod val="50000"/>
            </a:schemeClr>
          </a:solidFill>
          <a:ln>
            <a:noFill/>
          </a:ln>
        </p:spPr>
        <p:txBody>
          <a:bodyPr lIns="91396" tIns="45700" rIns="91396" bIns="45700" anchor="ctr"/>
          <a:lst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2pPr>
            <a:lvl3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3pPr>
            <a:lvl4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4pPr>
            <a:lvl5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5pPr>
            <a:lvl6pPr marL="456980" algn="ctr" rtl="0" fontAlgn="base">
              <a:spcBef>
                <a:spcPct val="0"/>
              </a:spcBef>
              <a:spcAft>
                <a:spcPct val="0"/>
              </a:spcAft>
              <a:defRPr kumimoji="1" sz="4400">
                <a:solidFill>
                  <a:schemeClr val="tx1"/>
                </a:solidFill>
                <a:latin typeface="Calibri" pitchFamily="34" charset="0"/>
                <a:ea typeface="ＭＳ Ｐゴシック" charset="-128"/>
              </a:defRPr>
            </a:lvl6pPr>
            <a:lvl7pPr marL="913960" algn="ctr" rtl="0" fontAlgn="base">
              <a:spcBef>
                <a:spcPct val="0"/>
              </a:spcBef>
              <a:spcAft>
                <a:spcPct val="0"/>
              </a:spcAft>
              <a:defRPr kumimoji="1" sz="4400">
                <a:solidFill>
                  <a:schemeClr val="tx1"/>
                </a:solidFill>
                <a:latin typeface="Calibri" pitchFamily="34" charset="0"/>
                <a:ea typeface="ＭＳ Ｐゴシック" charset="-128"/>
              </a:defRPr>
            </a:lvl7pPr>
            <a:lvl8pPr marL="1370940" algn="ctr" rtl="0" fontAlgn="base">
              <a:spcBef>
                <a:spcPct val="0"/>
              </a:spcBef>
              <a:spcAft>
                <a:spcPct val="0"/>
              </a:spcAft>
              <a:defRPr kumimoji="1" sz="4400">
                <a:solidFill>
                  <a:schemeClr val="tx1"/>
                </a:solidFill>
                <a:latin typeface="Calibri" pitchFamily="34" charset="0"/>
                <a:ea typeface="ＭＳ Ｐゴシック" charset="-128"/>
              </a:defRPr>
            </a:lvl8pPr>
            <a:lvl9pPr marL="1827921" algn="ctr" rtl="0" fontAlgn="base">
              <a:spcBef>
                <a:spcPct val="0"/>
              </a:spcBef>
              <a:spcAft>
                <a:spcPct val="0"/>
              </a:spcAft>
              <a:defRPr kumimoji="1" sz="4400">
                <a:solidFill>
                  <a:schemeClr val="tx1"/>
                </a:solidFill>
                <a:latin typeface="Calibri" pitchFamily="34" charset="0"/>
                <a:ea typeface="ＭＳ Ｐゴシック" charset="-128"/>
              </a:defRPr>
            </a:lvl9pPr>
          </a:lstStyle>
          <a:p>
            <a:pPr>
              <a:lnSpc>
                <a:spcPct val="150000"/>
              </a:lnSpc>
              <a:defRPr/>
            </a:pPr>
            <a:r>
              <a:rPr lang="en-US" altLang="ja-JP" sz="3400" b="1" dirty="0">
                <a:solidFill>
                  <a:prstClr val="white"/>
                </a:solidFill>
                <a:latin typeface="メイリオ" panose="020B0604030504040204" pitchFamily="50" charset="-128"/>
                <a:ea typeface="メイリオ" panose="020B0604030504040204" pitchFamily="50" charset="-128"/>
              </a:rPr>
              <a:t>GW</a:t>
            </a:r>
            <a:r>
              <a:rPr lang="ja-JP" altLang="en-US" sz="3400" b="1" dirty="0">
                <a:solidFill>
                  <a:prstClr val="white"/>
                </a:solidFill>
                <a:latin typeface="メイリオ" panose="020B0604030504040204" pitchFamily="50" charset="-128"/>
                <a:ea typeface="メイリオ" panose="020B0604030504040204" pitchFamily="50" charset="-128"/>
              </a:rPr>
              <a:t>：病院から何度も呼び出されても・・・</a:t>
            </a:r>
            <a:endParaRPr lang="en-US" altLang="ja-JP" sz="3400" b="1" dirty="0">
              <a:solidFill>
                <a:prstClr val="white"/>
              </a:solidFill>
              <a:latin typeface="メイリオ" panose="020B0604030504040204" pitchFamily="50" charset="-128"/>
              <a:ea typeface="メイリオ" panose="020B0604030504040204" pitchFamily="50" charset="-128"/>
            </a:endParaRPr>
          </a:p>
        </p:txBody>
      </p:sp>
      <p:sp>
        <p:nvSpPr>
          <p:cNvPr id="12" name="Rectangle 2">
            <a:extLst>
              <a:ext uri="{FF2B5EF4-FFF2-40B4-BE49-F238E27FC236}">
                <a16:creationId xmlns="" xmlns:a16="http://schemas.microsoft.com/office/drawing/2014/main" id="{CBF00537-E18B-43FF-B621-8AAA5F556062}"/>
              </a:ext>
            </a:extLst>
          </p:cNvPr>
          <p:cNvSpPr txBox="1">
            <a:spLocks noChangeArrowheads="1"/>
          </p:cNvSpPr>
          <p:nvPr/>
        </p:nvSpPr>
        <p:spPr bwMode="auto">
          <a:xfrm>
            <a:off x="-14288" y="6572250"/>
            <a:ext cx="9164638" cy="292100"/>
          </a:xfrm>
          <a:prstGeom prst="rect">
            <a:avLst/>
          </a:prstGeom>
          <a:solidFill>
            <a:schemeClr val="accent6">
              <a:lumMod val="50000"/>
              <a:alpha val="34000"/>
            </a:schemeClr>
          </a:solidFill>
          <a:ln>
            <a:noFill/>
          </a:ln>
        </p:spPr>
        <p:txBody>
          <a:bodyPr lIns="91396" tIns="45700" rIns="91396" bIns="45700" anchor="ctr"/>
          <a:lst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2pPr>
            <a:lvl3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3pPr>
            <a:lvl4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4pPr>
            <a:lvl5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5pPr>
            <a:lvl6pPr marL="456980" algn="ctr" rtl="0" fontAlgn="base">
              <a:spcBef>
                <a:spcPct val="0"/>
              </a:spcBef>
              <a:spcAft>
                <a:spcPct val="0"/>
              </a:spcAft>
              <a:defRPr kumimoji="1" sz="4400">
                <a:solidFill>
                  <a:schemeClr val="tx1"/>
                </a:solidFill>
                <a:latin typeface="Calibri" pitchFamily="34" charset="0"/>
                <a:ea typeface="ＭＳ Ｐゴシック" charset="-128"/>
              </a:defRPr>
            </a:lvl6pPr>
            <a:lvl7pPr marL="913960" algn="ctr" rtl="0" fontAlgn="base">
              <a:spcBef>
                <a:spcPct val="0"/>
              </a:spcBef>
              <a:spcAft>
                <a:spcPct val="0"/>
              </a:spcAft>
              <a:defRPr kumimoji="1" sz="4400">
                <a:solidFill>
                  <a:schemeClr val="tx1"/>
                </a:solidFill>
                <a:latin typeface="Calibri" pitchFamily="34" charset="0"/>
                <a:ea typeface="ＭＳ Ｐゴシック" charset="-128"/>
              </a:defRPr>
            </a:lvl7pPr>
            <a:lvl8pPr marL="1370940" algn="ctr" rtl="0" fontAlgn="base">
              <a:spcBef>
                <a:spcPct val="0"/>
              </a:spcBef>
              <a:spcAft>
                <a:spcPct val="0"/>
              </a:spcAft>
              <a:defRPr kumimoji="1" sz="4400">
                <a:solidFill>
                  <a:schemeClr val="tx1"/>
                </a:solidFill>
                <a:latin typeface="Calibri" pitchFamily="34" charset="0"/>
                <a:ea typeface="ＭＳ Ｐゴシック" charset="-128"/>
              </a:defRPr>
            </a:lvl8pPr>
            <a:lvl9pPr marL="1827921" algn="ctr" rtl="0" fontAlgn="base">
              <a:spcBef>
                <a:spcPct val="0"/>
              </a:spcBef>
              <a:spcAft>
                <a:spcPct val="0"/>
              </a:spcAft>
              <a:defRPr kumimoji="1" sz="4400">
                <a:solidFill>
                  <a:schemeClr val="tx1"/>
                </a:solidFill>
                <a:latin typeface="Calibri" pitchFamily="34" charset="0"/>
                <a:ea typeface="ＭＳ Ｐゴシック" charset="-128"/>
              </a:defRPr>
            </a:lvl9pPr>
          </a:lstStyle>
          <a:p>
            <a:pPr>
              <a:lnSpc>
                <a:spcPct val="150000"/>
              </a:lnSpc>
              <a:defRPr/>
            </a:pPr>
            <a:r>
              <a:rPr lang="ja-JP" altLang="en-US" sz="1200" dirty="0">
                <a:solidFill>
                  <a:prstClr val="white"/>
                </a:solidFill>
                <a:latin typeface="メイリオ" panose="020B0604030504040204" pitchFamily="50" charset="-128"/>
                <a:ea typeface="メイリオ" panose="020B0604030504040204" pitchFamily="50" charset="-128"/>
              </a:rPr>
              <a:t>遠　距　離　介　護　支　援　セ　ミ　ナ　</a:t>
            </a:r>
            <a:r>
              <a:rPr lang="ja-JP" altLang="en-US" sz="1200" dirty="0" err="1">
                <a:solidFill>
                  <a:prstClr val="white"/>
                </a:solidFill>
                <a:latin typeface="メイリオ" panose="020B0604030504040204" pitchFamily="50" charset="-128"/>
                <a:ea typeface="メイリオ" panose="020B0604030504040204" pitchFamily="50" charset="-128"/>
              </a:rPr>
              <a:t>ー</a:t>
            </a:r>
            <a:endParaRPr lang="ja-JP" altLang="en-US" sz="1200" dirty="0">
              <a:solidFill>
                <a:prstClr val="white"/>
              </a:solidFill>
              <a:latin typeface="メイリオ" panose="020B0604030504040204" pitchFamily="50" charset="-128"/>
              <a:ea typeface="メイリオ" panose="020B0604030504040204" pitchFamily="50" charset="-128"/>
            </a:endParaRPr>
          </a:p>
        </p:txBody>
      </p:sp>
      <p:pic>
        <p:nvPicPr>
          <p:cNvPr id="124933" name="図 5">
            <a:extLst>
              <a:ext uri="{FF2B5EF4-FFF2-40B4-BE49-F238E27FC236}">
                <a16:creationId xmlns="" xmlns:a16="http://schemas.microsoft.com/office/drawing/2014/main" id="{81D203ED-B24B-4ADA-B5B2-BCC9CD4FCF5D}"/>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5724525" y="3287713"/>
            <a:ext cx="3113088" cy="3141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6978" name="図 1">
            <a:extLst>
              <a:ext uri="{FF2B5EF4-FFF2-40B4-BE49-F238E27FC236}">
                <a16:creationId xmlns="" xmlns:a16="http://schemas.microsoft.com/office/drawing/2014/main" id="{1B4E357D-C150-41C8-92C1-70C579E71D39}"/>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346825" y="4221163"/>
            <a:ext cx="2698750" cy="2303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3667" name="Rectangle 2">
            <a:extLst>
              <a:ext uri="{FF2B5EF4-FFF2-40B4-BE49-F238E27FC236}">
                <a16:creationId xmlns="" xmlns:a16="http://schemas.microsoft.com/office/drawing/2014/main" id="{52F6A610-DDBB-4497-99C8-C3F1331CAD18}"/>
              </a:ext>
            </a:extLst>
          </p:cNvPr>
          <p:cNvSpPr txBox="1">
            <a:spLocks noChangeArrowheads="1"/>
          </p:cNvSpPr>
          <p:nvPr/>
        </p:nvSpPr>
        <p:spPr bwMode="auto">
          <a:xfrm>
            <a:off x="144463" y="863600"/>
            <a:ext cx="8891587" cy="5734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396" tIns="45700" rIns="91396" bIns="45700"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1363" indent="-284163">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1413" indent="-227013">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598613" indent="-2270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5813" indent="-2270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30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02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74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46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nSpc>
                <a:spcPct val="150000"/>
              </a:lnSpc>
              <a:buFont typeface="Arial" panose="020B0604020202020204" pitchFamily="34" charset="0"/>
              <a:buNone/>
            </a:pPr>
            <a:r>
              <a:rPr lang="ja-JP" altLang="en-US">
                <a:latin typeface="メイリオ" panose="020B0604030504040204" pitchFamily="50" charset="-128"/>
                <a:ea typeface="メイリオ" panose="020B0604030504040204" pitchFamily="50" charset="-128"/>
              </a:rPr>
              <a:t>今日、病院に呼ばれて担当医と話し、</a:t>
            </a:r>
            <a:r>
              <a:rPr lang="en-US" altLang="ja-JP">
                <a:latin typeface="メイリオ" panose="020B0604030504040204" pitchFamily="50" charset="-128"/>
                <a:ea typeface="メイリオ" panose="020B0604030504040204" pitchFamily="50" charset="-128"/>
              </a:rPr>
              <a:t>1</a:t>
            </a:r>
            <a:r>
              <a:rPr lang="ja-JP" altLang="en-US">
                <a:latin typeface="メイリオ" panose="020B0604030504040204" pitchFamily="50" charset="-128"/>
                <a:ea typeface="メイリオ" panose="020B0604030504040204" pitchFamily="50" charset="-128"/>
              </a:rPr>
              <a:t>週間後に退院が決まりました。でもこのまま自宅に戻れるのでしょうか？一人暮らしは心配です。</a:t>
            </a:r>
            <a:endParaRPr lang="en-US" altLang="ja-JP">
              <a:latin typeface="メイリオ" panose="020B0604030504040204" pitchFamily="50" charset="-128"/>
              <a:ea typeface="メイリオ" panose="020B0604030504040204" pitchFamily="50" charset="-128"/>
            </a:endParaRPr>
          </a:p>
          <a:p>
            <a:pPr>
              <a:lnSpc>
                <a:spcPct val="150000"/>
              </a:lnSpc>
              <a:buFont typeface="Arial" panose="020B0604020202020204" pitchFamily="34" charset="0"/>
              <a:buNone/>
            </a:pPr>
            <a:r>
              <a:rPr lang="ja-JP" altLang="en-US">
                <a:latin typeface="メイリオ" panose="020B0604030504040204" pitchFamily="50" charset="-128"/>
                <a:ea typeface="メイリオ" panose="020B0604030504040204" pitchFamily="50" charset="-128"/>
              </a:rPr>
              <a:t>自分は仕事もあるし隣の県に住んでいるので</a:t>
            </a:r>
            <a:endParaRPr lang="en-US" altLang="ja-JP">
              <a:latin typeface="メイリオ" panose="020B0604030504040204" pitchFamily="50" charset="-128"/>
              <a:ea typeface="メイリオ" panose="020B0604030504040204" pitchFamily="50" charset="-128"/>
            </a:endParaRPr>
          </a:p>
          <a:p>
            <a:pPr>
              <a:lnSpc>
                <a:spcPct val="150000"/>
              </a:lnSpc>
              <a:buFont typeface="Arial" panose="020B0604020202020204" pitchFamily="34" charset="0"/>
              <a:buNone/>
            </a:pPr>
            <a:r>
              <a:rPr lang="ja-JP" altLang="en-US">
                <a:latin typeface="メイリオ" panose="020B0604030504040204" pitchFamily="50" charset="-128"/>
                <a:ea typeface="メイリオ" panose="020B0604030504040204" pitchFamily="50" charset="-128"/>
              </a:rPr>
              <a:t>何かがあってもすぐには駆け</a:t>
            </a:r>
            <a:endParaRPr lang="en-US" altLang="ja-JP">
              <a:latin typeface="メイリオ" panose="020B0604030504040204" pitchFamily="50" charset="-128"/>
              <a:ea typeface="メイリオ" panose="020B0604030504040204" pitchFamily="50" charset="-128"/>
            </a:endParaRPr>
          </a:p>
          <a:p>
            <a:pPr>
              <a:lnSpc>
                <a:spcPct val="150000"/>
              </a:lnSpc>
              <a:buFont typeface="Arial" panose="020B0604020202020204" pitchFamily="34" charset="0"/>
              <a:buNone/>
            </a:pPr>
            <a:r>
              <a:rPr lang="ja-JP" altLang="en-US">
                <a:latin typeface="メイリオ" panose="020B0604030504040204" pitchFamily="50" charset="-128"/>
                <a:ea typeface="メイリオ" panose="020B0604030504040204" pitchFamily="50" charset="-128"/>
              </a:rPr>
              <a:t>つけられません。精神的にも</a:t>
            </a:r>
            <a:endParaRPr lang="en-US" altLang="ja-JP">
              <a:latin typeface="メイリオ" panose="020B0604030504040204" pitchFamily="50" charset="-128"/>
              <a:ea typeface="メイリオ" panose="020B0604030504040204" pitchFamily="50" charset="-128"/>
            </a:endParaRPr>
          </a:p>
          <a:p>
            <a:pPr>
              <a:lnSpc>
                <a:spcPct val="150000"/>
              </a:lnSpc>
              <a:buFont typeface="Arial" panose="020B0604020202020204" pitchFamily="34" charset="0"/>
              <a:buNone/>
            </a:pPr>
            <a:r>
              <a:rPr lang="ja-JP" altLang="en-US">
                <a:latin typeface="メイリオ" panose="020B0604030504040204" pitchFamily="50" charset="-128"/>
                <a:ea typeface="メイリオ" panose="020B0604030504040204" pitchFamily="50" charset="-128"/>
              </a:rPr>
              <a:t>かなり負担です・・・。</a:t>
            </a:r>
          </a:p>
        </p:txBody>
      </p:sp>
      <p:sp>
        <p:nvSpPr>
          <p:cNvPr id="11" name="Rectangle 2">
            <a:extLst>
              <a:ext uri="{FF2B5EF4-FFF2-40B4-BE49-F238E27FC236}">
                <a16:creationId xmlns="" xmlns:a16="http://schemas.microsoft.com/office/drawing/2014/main" id="{B1FBA65D-2E8A-42B1-81D5-749F23ABC944}"/>
              </a:ext>
            </a:extLst>
          </p:cNvPr>
          <p:cNvSpPr txBox="1">
            <a:spLocks noChangeArrowheads="1"/>
          </p:cNvSpPr>
          <p:nvPr/>
        </p:nvSpPr>
        <p:spPr bwMode="auto">
          <a:xfrm>
            <a:off x="-20638" y="-15875"/>
            <a:ext cx="9164638" cy="717550"/>
          </a:xfrm>
          <a:prstGeom prst="rect">
            <a:avLst/>
          </a:prstGeom>
          <a:solidFill>
            <a:schemeClr val="accent6">
              <a:lumMod val="50000"/>
            </a:schemeClr>
          </a:solidFill>
          <a:ln>
            <a:noFill/>
          </a:ln>
        </p:spPr>
        <p:txBody>
          <a:bodyPr lIns="91396" tIns="45700" rIns="91396" bIns="45700" anchor="ctr"/>
          <a:lst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2pPr>
            <a:lvl3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3pPr>
            <a:lvl4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4pPr>
            <a:lvl5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5pPr>
            <a:lvl6pPr marL="456980" algn="ctr" rtl="0" fontAlgn="base">
              <a:spcBef>
                <a:spcPct val="0"/>
              </a:spcBef>
              <a:spcAft>
                <a:spcPct val="0"/>
              </a:spcAft>
              <a:defRPr kumimoji="1" sz="4400">
                <a:solidFill>
                  <a:schemeClr val="tx1"/>
                </a:solidFill>
                <a:latin typeface="Calibri" pitchFamily="34" charset="0"/>
                <a:ea typeface="ＭＳ Ｐゴシック" charset="-128"/>
              </a:defRPr>
            </a:lvl6pPr>
            <a:lvl7pPr marL="913960" algn="ctr" rtl="0" fontAlgn="base">
              <a:spcBef>
                <a:spcPct val="0"/>
              </a:spcBef>
              <a:spcAft>
                <a:spcPct val="0"/>
              </a:spcAft>
              <a:defRPr kumimoji="1" sz="4400">
                <a:solidFill>
                  <a:schemeClr val="tx1"/>
                </a:solidFill>
                <a:latin typeface="Calibri" pitchFamily="34" charset="0"/>
                <a:ea typeface="ＭＳ Ｐゴシック" charset="-128"/>
              </a:defRPr>
            </a:lvl7pPr>
            <a:lvl8pPr marL="1370940" algn="ctr" rtl="0" fontAlgn="base">
              <a:spcBef>
                <a:spcPct val="0"/>
              </a:spcBef>
              <a:spcAft>
                <a:spcPct val="0"/>
              </a:spcAft>
              <a:defRPr kumimoji="1" sz="4400">
                <a:solidFill>
                  <a:schemeClr val="tx1"/>
                </a:solidFill>
                <a:latin typeface="Calibri" pitchFamily="34" charset="0"/>
                <a:ea typeface="ＭＳ Ｐゴシック" charset="-128"/>
              </a:defRPr>
            </a:lvl8pPr>
            <a:lvl9pPr marL="1827921" algn="ctr" rtl="0" fontAlgn="base">
              <a:spcBef>
                <a:spcPct val="0"/>
              </a:spcBef>
              <a:spcAft>
                <a:spcPct val="0"/>
              </a:spcAft>
              <a:defRPr kumimoji="1" sz="4400">
                <a:solidFill>
                  <a:schemeClr val="tx1"/>
                </a:solidFill>
                <a:latin typeface="Calibri" pitchFamily="34" charset="0"/>
                <a:ea typeface="ＭＳ Ｐゴシック" charset="-128"/>
              </a:defRPr>
            </a:lvl9pPr>
          </a:lstStyle>
          <a:p>
            <a:pPr>
              <a:lnSpc>
                <a:spcPct val="150000"/>
              </a:lnSpc>
              <a:defRPr/>
            </a:pPr>
            <a:r>
              <a:rPr lang="en-US" altLang="ja-JP" sz="3400" b="1" dirty="0">
                <a:solidFill>
                  <a:prstClr val="white"/>
                </a:solidFill>
                <a:latin typeface="メイリオ" panose="020B0604030504040204" pitchFamily="50" charset="-128"/>
                <a:ea typeface="メイリオ" panose="020B0604030504040204" pitchFamily="50" charset="-128"/>
              </a:rPr>
              <a:t>GW</a:t>
            </a:r>
            <a:r>
              <a:rPr lang="ja-JP" altLang="en-US" sz="3400" b="1" dirty="0">
                <a:solidFill>
                  <a:prstClr val="white"/>
                </a:solidFill>
                <a:latin typeface="メイリオ" panose="020B0604030504040204" pitchFamily="50" charset="-128"/>
                <a:ea typeface="メイリオ" panose="020B0604030504040204" pitchFamily="50" charset="-128"/>
              </a:rPr>
              <a:t>：病院から何度も呼び出されても・・・</a:t>
            </a:r>
            <a:endParaRPr lang="en-US" altLang="ja-JP" sz="3400" b="1" dirty="0">
              <a:solidFill>
                <a:prstClr val="white"/>
              </a:solidFill>
              <a:latin typeface="メイリオ" panose="020B0604030504040204" pitchFamily="50" charset="-128"/>
              <a:ea typeface="メイリオ" panose="020B0604030504040204" pitchFamily="50" charset="-128"/>
            </a:endParaRPr>
          </a:p>
        </p:txBody>
      </p:sp>
      <p:sp>
        <p:nvSpPr>
          <p:cNvPr id="12" name="Rectangle 2">
            <a:extLst>
              <a:ext uri="{FF2B5EF4-FFF2-40B4-BE49-F238E27FC236}">
                <a16:creationId xmlns="" xmlns:a16="http://schemas.microsoft.com/office/drawing/2014/main" id="{8A2A6F0A-AB85-43F7-9577-0E0B466C6805}"/>
              </a:ext>
            </a:extLst>
          </p:cNvPr>
          <p:cNvSpPr txBox="1">
            <a:spLocks noChangeArrowheads="1"/>
          </p:cNvSpPr>
          <p:nvPr/>
        </p:nvSpPr>
        <p:spPr bwMode="auto">
          <a:xfrm>
            <a:off x="-14288" y="6572250"/>
            <a:ext cx="9164638" cy="292100"/>
          </a:xfrm>
          <a:prstGeom prst="rect">
            <a:avLst/>
          </a:prstGeom>
          <a:solidFill>
            <a:schemeClr val="accent6">
              <a:lumMod val="50000"/>
              <a:alpha val="34000"/>
            </a:schemeClr>
          </a:solidFill>
          <a:ln>
            <a:noFill/>
          </a:ln>
        </p:spPr>
        <p:txBody>
          <a:bodyPr lIns="91396" tIns="45700" rIns="91396" bIns="45700" anchor="ctr"/>
          <a:lst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2pPr>
            <a:lvl3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3pPr>
            <a:lvl4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4pPr>
            <a:lvl5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5pPr>
            <a:lvl6pPr marL="456980" algn="ctr" rtl="0" fontAlgn="base">
              <a:spcBef>
                <a:spcPct val="0"/>
              </a:spcBef>
              <a:spcAft>
                <a:spcPct val="0"/>
              </a:spcAft>
              <a:defRPr kumimoji="1" sz="4400">
                <a:solidFill>
                  <a:schemeClr val="tx1"/>
                </a:solidFill>
                <a:latin typeface="Calibri" pitchFamily="34" charset="0"/>
                <a:ea typeface="ＭＳ Ｐゴシック" charset="-128"/>
              </a:defRPr>
            </a:lvl6pPr>
            <a:lvl7pPr marL="913960" algn="ctr" rtl="0" fontAlgn="base">
              <a:spcBef>
                <a:spcPct val="0"/>
              </a:spcBef>
              <a:spcAft>
                <a:spcPct val="0"/>
              </a:spcAft>
              <a:defRPr kumimoji="1" sz="4400">
                <a:solidFill>
                  <a:schemeClr val="tx1"/>
                </a:solidFill>
                <a:latin typeface="Calibri" pitchFamily="34" charset="0"/>
                <a:ea typeface="ＭＳ Ｐゴシック" charset="-128"/>
              </a:defRPr>
            </a:lvl7pPr>
            <a:lvl8pPr marL="1370940" algn="ctr" rtl="0" fontAlgn="base">
              <a:spcBef>
                <a:spcPct val="0"/>
              </a:spcBef>
              <a:spcAft>
                <a:spcPct val="0"/>
              </a:spcAft>
              <a:defRPr kumimoji="1" sz="4400">
                <a:solidFill>
                  <a:schemeClr val="tx1"/>
                </a:solidFill>
                <a:latin typeface="Calibri" pitchFamily="34" charset="0"/>
                <a:ea typeface="ＭＳ Ｐゴシック" charset="-128"/>
              </a:defRPr>
            </a:lvl8pPr>
            <a:lvl9pPr marL="1827921" algn="ctr" rtl="0" fontAlgn="base">
              <a:spcBef>
                <a:spcPct val="0"/>
              </a:spcBef>
              <a:spcAft>
                <a:spcPct val="0"/>
              </a:spcAft>
              <a:defRPr kumimoji="1" sz="4400">
                <a:solidFill>
                  <a:schemeClr val="tx1"/>
                </a:solidFill>
                <a:latin typeface="Calibri" pitchFamily="34" charset="0"/>
                <a:ea typeface="ＭＳ Ｐゴシック" charset="-128"/>
              </a:defRPr>
            </a:lvl9pPr>
          </a:lstStyle>
          <a:p>
            <a:pPr>
              <a:lnSpc>
                <a:spcPct val="150000"/>
              </a:lnSpc>
              <a:defRPr/>
            </a:pPr>
            <a:r>
              <a:rPr lang="ja-JP" altLang="en-US" sz="1200" dirty="0">
                <a:solidFill>
                  <a:prstClr val="white"/>
                </a:solidFill>
                <a:latin typeface="メイリオ" panose="020B0604030504040204" pitchFamily="50" charset="-128"/>
                <a:ea typeface="メイリオ" panose="020B0604030504040204" pitchFamily="50" charset="-128"/>
              </a:rPr>
              <a:t>遠　距　離　介　護　支　援　セ　ミ　ナ　</a:t>
            </a:r>
            <a:r>
              <a:rPr lang="ja-JP" altLang="en-US" sz="1200" dirty="0" err="1">
                <a:solidFill>
                  <a:prstClr val="white"/>
                </a:solidFill>
                <a:latin typeface="メイリオ" panose="020B0604030504040204" pitchFamily="50" charset="-128"/>
                <a:ea typeface="メイリオ" panose="020B0604030504040204" pitchFamily="50" charset="-128"/>
              </a:rPr>
              <a:t>ー</a:t>
            </a:r>
            <a:endParaRPr lang="ja-JP" altLang="en-US" sz="1200" dirty="0">
              <a:solidFill>
                <a:prstClr val="white"/>
              </a:solidFill>
              <a:latin typeface="メイリオ" panose="020B0604030504040204" pitchFamily="50" charset="-128"/>
              <a:ea typeface="メイリオ" panose="020B0604030504040204" pitchFamily="50" charset="-128"/>
            </a:endParaRP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6" name="Rectangle 2">
            <a:extLst>
              <a:ext uri="{FF2B5EF4-FFF2-40B4-BE49-F238E27FC236}">
                <a16:creationId xmlns="" xmlns:a16="http://schemas.microsoft.com/office/drawing/2014/main" id="{3C1FF133-E46F-4F95-89B1-339B50ABB0ED}"/>
              </a:ext>
            </a:extLst>
          </p:cNvPr>
          <p:cNvSpPr txBox="1">
            <a:spLocks noChangeArrowheads="1"/>
          </p:cNvSpPr>
          <p:nvPr/>
        </p:nvSpPr>
        <p:spPr bwMode="auto">
          <a:xfrm>
            <a:off x="539750" y="1079401"/>
            <a:ext cx="8172450" cy="4941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396" tIns="45700" rIns="91396" bIns="45700"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1363" indent="-284163">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1413" indent="-227013">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598613" indent="-2270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5813" indent="-2270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30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02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74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46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nSpc>
                <a:spcPct val="150000"/>
              </a:lnSpc>
              <a:buFont typeface="Arial" panose="020B0604020202020204" pitchFamily="34" charset="0"/>
              <a:buNone/>
            </a:pPr>
            <a:r>
              <a:rPr lang="ja-JP" altLang="en-US" sz="3600" dirty="0">
                <a:latin typeface="メイリオ" panose="020B0604030504040204" pitchFamily="50" charset="-128"/>
                <a:ea typeface="メイリオ" panose="020B0604030504040204" pitchFamily="50" charset="-128"/>
              </a:rPr>
              <a:t>さあ、これからいったいどうすれば</a:t>
            </a:r>
            <a:endParaRPr lang="en-US" altLang="ja-JP" sz="3600" dirty="0">
              <a:latin typeface="メイリオ" panose="020B0604030504040204" pitchFamily="50" charset="-128"/>
              <a:ea typeface="メイリオ" panose="020B0604030504040204" pitchFamily="50" charset="-128"/>
            </a:endParaRPr>
          </a:p>
          <a:p>
            <a:pPr>
              <a:lnSpc>
                <a:spcPct val="150000"/>
              </a:lnSpc>
              <a:buFont typeface="Arial" panose="020B0604020202020204" pitchFamily="34" charset="0"/>
              <a:buNone/>
            </a:pPr>
            <a:r>
              <a:rPr lang="ja-JP" altLang="en-US" sz="3600" dirty="0">
                <a:latin typeface="メイリオ" panose="020B0604030504040204" pitchFamily="50" charset="-128"/>
                <a:ea typeface="メイリオ" panose="020B0604030504040204" pitchFamily="50" charset="-128"/>
              </a:rPr>
              <a:t>いいのでしょうか・・・</a:t>
            </a:r>
            <a:endParaRPr lang="en-US" altLang="ja-JP" sz="3600" dirty="0">
              <a:latin typeface="メイリオ" panose="020B0604030504040204" pitchFamily="50" charset="-128"/>
              <a:ea typeface="メイリオ" panose="020B0604030504040204" pitchFamily="50" charset="-128"/>
            </a:endParaRPr>
          </a:p>
          <a:p>
            <a:pPr>
              <a:lnSpc>
                <a:spcPct val="150000"/>
              </a:lnSpc>
              <a:buFont typeface="Arial" panose="020B0604020202020204" pitchFamily="34" charset="0"/>
              <a:buNone/>
            </a:pPr>
            <a:r>
              <a:rPr lang="ja-JP" altLang="en-US" sz="3600" dirty="0">
                <a:latin typeface="メイリオ" panose="020B0604030504040204" pitchFamily="50" charset="-128"/>
                <a:ea typeface="メイリオ" panose="020B0604030504040204" pitchFamily="50" charset="-128"/>
              </a:rPr>
              <a:t>実際に皆さんの立場に置き換えてみてあなたや本人の不安を</a:t>
            </a:r>
            <a:endParaRPr lang="en-US" altLang="ja-JP" sz="3600" dirty="0">
              <a:latin typeface="メイリオ" panose="020B0604030504040204" pitchFamily="50" charset="-128"/>
              <a:ea typeface="メイリオ" panose="020B0604030504040204" pitchFamily="50" charset="-128"/>
            </a:endParaRPr>
          </a:p>
          <a:p>
            <a:pPr>
              <a:lnSpc>
                <a:spcPct val="150000"/>
              </a:lnSpc>
              <a:buFont typeface="Arial" panose="020B0604020202020204" pitchFamily="34" charset="0"/>
              <a:buNone/>
            </a:pPr>
            <a:r>
              <a:rPr lang="ja-JP" altLang="en-US" sz="3600" dirty="0">
                <a:latin typeface="メイリオ" panose="020B0604030504040204" pitchFamily="50" charset="-128"/>
                <a:ea typeface="メイリオ" panose="020B0604030504040204" pitchFamily="50" charset="-128"/>
              </a:rPr>
              <a:t>挙げながら考えて</a:t>
            </a:r>
            <a:endParaRPr lang="en-US" altLang="ja-JP" sz="3600" dirty="0">
              <a:latin typeface="メイリオ" panose="020B0604030504040204" pitchFamily="50" charset="-128"/>
              <a:ea typeface="メイリオ" panose="020B0604030504040204" pitchFamily="50" charset="-128"/>
            </a:endParaRPr>
          </a:p>
          <a:p>
            <a:pPr>
              <a:lnSpc>
                <a:spcPct val="150000"/>
              </a:lnSpc>
              <a:buFont typeface="Arial" panose="020B0604020202020204" pitchFamily="34" charset="0"/>
              <a:buNone/>
            </a:pPr>
            <a:r>
              <a:rPr lang="ja-JP" altLang="en-US" sz="3600" dirty="0">
                <a:latin typeface="メイリオ" panose="020B0604030504040204" pitchFamily="50" charset="-128"/>
                <a:ea typeface="メイリオ" panose="020B0604030504040204" pitchFamily="50" charset="-128"/>
              </a:rPr>
              <a:t>みましょう</a:t>
            </a:r>
            <a:endParaRPr lang="en-US" altLang="ja-JP" sz="3600" dirty="0">
              <a:latin typeface="メイリオ" panose="020B0604030504040204" pitchFamily="50" charset="-128"/>
              <a:ea typeface="メイリオ" panose="020B0604030504040204" pitchFamily="50" charset="-128"/>
            </a:endParaRPr>
          </a:p>
        </p:txBody>
      </p:sp>
      <p:sp>
        <p:nvSpPr>
          <p:cNvPr id="11" name="Rectangle 2">
            <a:extLst>
              <a:ext uri="{FF2B5EF4-FFF2-40B4-BE49-F238E27FC236}">
                <a16:creationId xmlns="" xmlns:a16="http://schemas.microsoft.com/office/drawing/2014/main" id="{EC426049-06AD-415F-8372-22624E8F064B}"/>
              </a:ext>
            </a:extLst>
          </p:cNvPr>
          <p:cNvSpPr txBox="1">
            <a:spLocks noChangeArrowheads="1"/>
          </p:cNvSpPr>
          <p:nvPr/>
        </p:nvSpPr>
        <p:spPr bwMode="auto">
          <a:xfrm>
            <a:off x="-20638" y="-15875"/>
            <a:ext cx="9164638" cy="717550"/>
          </a:xfrm>
          <a:prstGeom prst="rect">
            <a:avLst/>
          </a:prstGeom>
          <a:solidFill>
            <a:schemeClr val="accent6">
              <a:lumMod val="50000"/>
            </a:schemeClr>
          </a:solidFill>
          <a:ln>
            <a:noFill/>
          </a:ln>
        </p:spPr>
        <p:txBody>
          <a:bodyPr lIns="91396" tIns="45700" rIns="91396" bIns="45700" anchor="ctr"/>
          <a:lst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2pPr>
            <a:lvl3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3pPr>
            <a:lvl4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4pPr>
            <a:lvl5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5pPr>
            <a:lvl6pPr marL="456980" algn="ctr" rtl="0" fontAlgn="base">
              <a:spcBef>
                <a:spcPct val="0"/>
              </a:spcBef>
              <a:spcAft>
                <a:spcPct val="0"/>
              </a:spcAft>
              <a:defRPr kumimoji="1" sz="4400">
                <a:solidFill>
                  <a:schemeClr val="tx1"/>
                </a:solidFill>
                <a:latin typeface="Calibri" pitchFamily="34" charset="0"/>
                <a:ea typeface="ＭＳ Ｐゴシック" charset="-128"/>
              </a:defRPr>
            </a:lvl6pPr>
            <a:lvl7pPr marL="913960" algn="ctr" rtl="0" fontAlgn="base">
              <a:spcBef>
                <a:spcPct val="0"/>
              </a:spcBef>
              <a:spcAft>
                <a:spcPct val="0"/>
              </a:spcAft>
              <a:defRPr kumimoji="1" sz="4400">
                <a:solidFill>
                  <a:schemeClr val="tx1"/>
                </a:solidFill>
                <a:latin typeface="Calibri" pitchFamily="34" charset="0"/>
                <a:ea typeface="ＭＳ Ｐゴシック" charset="-128"/>
              </a:defRPr>
            </a:lvl7pPr>
            <a:lvl8pPr marL="1370940" algn="ctr" rtl="0" fontAlgn="base">
              <a:spcBef>
                <a:spcPct val="0"/>
              </a:spcBef>
              <a:spcAft>
                <a:spcPct val="0"/>
              </a:spcAft>
              <a:defRPr kumimoji="1" sz="4400">
                <a:solidFill>
                  <a:schemeClr val="tx1"/>
                </a:solidFill>
                <a:latin typeface="Calibri" pitchFamily="34" charset="0"/>
                <a:ea typeface="ＭＳ Ｐゴシック" charset="-128"/>
              </a:defRPr>
            </a:lvl8pPr>
            <a:lvl9pPr marL="1827921" algn="ctr" rtl="0" fontAlgn="base">
              <a:spcBef>
                <a:spcPct val="0"/>
              </a:spcBef>
              <a:spcAft>
                <a:spcPct val="0"/>
              </a:spcAft>
              <a:defRPr kumimoji="1" sz="4400">
                <a:solidFill>
                  <a:schemeClr val="tx1"/>
                </a:solidFill>
                <a:latin typeface="Calibri" pitchFamily="34" charset="0"/>
                <a:ea typeface="ＭＳ Ｐゴシック" charset="-128"/>
              </a:defRPr>
            </a:lvl9pPr>
          </a:lstStyle>
          <a:p>
            <a:pPr>
              <a:lnSpc>
                <a:spcPct val="150000"/>
              </a:lnSpc>
              <a:defRPr/>
            </a:pPr>
            <a:r>
              <a:rPr lang="en-US" altLang="ja-JP" sz="3400" b="1" dirty="0">
                <a:solidFill>
                  <a:prstClr val="white"/>
                </a:solidFill>
                <a:latin typeface="メイリオ" panose="020B0604030504040204" pitchFamily="50" charset="-128"/>
                <a:ea typeface="メイリオ" panose="020B0604030504040204" pitchFamily="50" charset="-128"/>
              </a:rPr>
              <a:t>GW</a:t>
            </a:r>
            <a:r>
              <a:rPr lang="ja-JP" altLang="en-US" sz="3400" b="1" dirty="0">
                <a:solidFill>
                  <a:prstClr val="white"/>
                </a:solidFill>
                <a:latin typeface="メイリオ" panose="020B0604030504040204" pitchFamily="50" charset="-128"/>
                <a:ea typeface="メイリオ" panose="020B0604030504040204" pitchFamily="50" charset="-128"/>
              </a:rPr>
              <a:t>：病院から何度も呼び出されても・・・</a:t>
            </a:r>
            <a:endParaRPr lang="en-US" altLang="ja-JP" sz="3400" b="1" dirty="0">
              <a:solidFill>
                <a:prstClr val="white"/>
              </a:solidFill>
              <a:latin typeface="メイリオ" panose="020B0604030504040204" pitchFamily="50" charset="-128"/>
              <a:ea typeface="メイリオ" panose="020B0604030504040204" pitchFamily="50" charset="-128"/>
            </a:endParaRPr>
          </a:p>
        </p:txBody>
      </p:sp>
      <p:sp>
        <p:nvSpPr>
          <p:cNvPr id="12" name="Rectangle 2">
            <a:extLst>
              <a:ext uri="{FF2B5EF4-FFF2-40B4-BE49-F238E27FC236}">
                <a16:creationId xmlns="" xmlns:a16="http://schemas.microsoft.com/office/drawing/2014/main" id="{B8FE65DE-C14B-4F14-9B0E-5563EBDB8EBC}"/>
              </a:ext>
            </a:extLst>
          </p:cNvPr>
          <p:cNvSpPr txBox="1">
            <a:spLocks noChangeArrowheads="1"/>
          </p:cNvSpPr>
          <p:nvPr/>
        </p:nvSpPr>
        <p:spPr bwMode="auto">
          <a:xfrm>
            <a:off x="-14288" y="6572250"/>
            <a:ext cx="9164638" cy="292100"/>
          </a:xfrm>
          <a:prstGeom prst="rect">
            <a:avLst/>
          </a:prstGeom>
          <a:solidFill>
            <a:schemeClr val="accent6">
              <a:lumMod val="50000"/>
              <a:alpha val="34000"/>
            </a:schemeClr>
          </a:solidFill>
          <a:ln>
            <a:noFill/>
          </a:ln>
        </p:spPr>
        <p:txBody>
          <a:bodyPr lIns="91396" tIns="45700" rIns="91396" bIns="45700" anchor="ctr"/>
          <a:lst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2pPr>
            <a:lvl3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3pPr>
            <a:lvl4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4pPr>
            <a:lvl5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5pPr>
            <a:lvl6pPr marL="456980" algn="ctr" rtl="0" fontAlgn="base">
              <a:spcBef>
                <a:spcPct val="0"/>
              </a:spcBef>
              <a:spcAft>
                <a:spcPct val="0"/>
              </a:spcAft>
              <a:defRPr kumimoji="1" sz="4400">
                <a:solidFill>
                  <a:schemeClr val="tx1"/>
                </a:solidFill>
                <a:latin typeface="Calibri" pitchFamily="34" charset="0"/>
                <a:ea typeface="ＭＳ Ｐゴシック" charset="-128"/>
              </a:defRPr>
            </a:lvl6pPr>
            <a:lvl7pPr marL="913960" algn="ctr" rtl="0" fontAlgn="base">
              <a:spcBef>
                <a:spcPct val="0"/>
              </a:spcBef>
              <a:spcAft>
                <a:spcPct val="0"/>
              </a:spcAft>
              <a:defRPr kumimoji="1" sz="4400">
                <a:solidFill>
                  <a:schemeClr val="tx1"/>
                </a:solidFill>
                <a:latin typeface="Calibri" pitchFamily="34" charset="0"/>
                <a:ea typeface="ＭＳ Ｐゴシック" charset="-128"/>
              </a:defRPr>
            </a:lvl7pPr>
            <a:lvl8pPr marL="1370940" algn="ctr" rtl="0" fontAlgn="base">
              <a:spcBef>
                <a:spcPct val="0"/>
              </a:spcBef>
              <a:spcAft>
                <a:spcPct val="0"/>
              </a:spcAft>
              <a:defRPr kumimoji="1" sz="4400">
                <a:solidFill>
                  <a:schemeClr val="tx1"/>
                </a:solidFill>
                <a:latin typeface="Calibri" pitchFamily="34" charset="0"/>
                <a:ea typeface="ＭＳ Ｐゴシック" charset="-128"/>
              </a:defRPr>
            </a:lvl8pPr>
            <a:lvl9pPr marL="1827921" algn="ctr" rtl="0" fontAlgn="base">
              <a:spcBef>
                <a:spcPct val="0"/>
              </a:spcBef>
              <a:spcAft>
                <a:spcPct val="0"/>
              </a:spcAft>
              <a:defRPr kumimoji="1" sz="4400">
                <a:solidFill>
                  <a:schemeClr val="tx1"/>
                </a:solidFill>
                <a:latin typeface="Calibri" pitchFamily="34" charset="0"/>
                <a:ea typeface="ＭＳ Ｐゴシック" charset="-128"/>
              </a:defRPr>
            </a:lvl9pPr>
          </a:lstStyle>
          <a:p>
            <a:pPr>
              <a:lnSpc>
                <a:spcPct val="150000"/>
              </a:lnSpc>
              <a:defRPr/>
            </a:pPr>
            <a:r>
              <a:rPr lang="ja-JP" altLang="en-US" sz="1200" dirty="0">
                <a:solidFill>
                  <a:prstClr val="white"/>
                </a:solidFill>
                <a:latin typeface="メイリオ" panose="020B0604030504040204" pitchFamily="50" charset="-128"/>
                <a:ea typeface="メイリオ" panose="020B0604030504040204" pitchFamily="50" charset="-128"/>
              </a:rPr>
              <a:t>遠　距　離　介　護　支　援　セ　ミ　ナ　</a:t>
            </a:r>
            <a:r>
              <a:rPr lang="ja-JP" altLang="en-US" sz="1200" dirty="0" err="1">
                <a:solidFill>
                  <a:prstClr val="white"/>
                </a:solidFill>
                <a:latin typeface="メイリオ" panose="020B0604030504040204" pitchFamily="50" charset="-128"/>
                <a:ea typeface="メイリオ" panose="020B0604030504040204" pitchFamily="50" charset="-128"/>
              </a:rPr>
              <a:t>ー</a:t>
            </a:r>
            <a:endParaRPr lang="ja-JP" altLang="en-US" sz="1200" dirty="0">
              <a:solidFill>
                <a:prstClr val="white"/>
              </a:solidFill>
              <a:latin typeface="メイリオ" panose="020B0604030504040204" pitchFamily="50" charset="-128"/>
              <a:ea typeface="メイリオ" panose="020B0604030504040204" pitchFamily="50" charset="-128"/>
            </a:endParaRPr>
          </a:p>
        </p:txBody>
      </p:sp>
      <p:pic>
        <p:nvPicPr>
          <p:cNvPr id="129029" name="図 1">
            <a:extLst>
              <a:ext uri="{FF2B5EF4-FFF2-40B4-BE49-F238E27FC236}">
                <a16:creationId xmlns="" xmlns:a16="http://schemas.microsoft.com/office/drawing/2014/main" id="{6754DAD0-1400-4EBD-96DA-A701D8A4F8C5}"/>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684963" y="3876675"/>
            <a:ext cx="2328862" cy="2298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9030" name="図 1">
            <a:extLst>
              <a:ext uri="{FF2B5EF4-FFF2-40B4-BE49-F238E27FC236}">
                <a16:creationId xmlns="" xmlns:a16="http://schemas.microsoft.com/office/drawing/2014/main" id="{EDF4FFAF-0073-448D-A95F-0E0C34CB0152}"/>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5119688" y="4221163"/>
            <a:ext cx="1612900" cy="1954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a:extLst>
              <a:ext uri="{FF2B5EF4-FFF2-40B4-BE49-F238E27FC236}">
                <a16:creationId xmlns="" xmlns:a16="http://schemas.microsoft.com/office/drawing/2014/main" id="{5B80AA02-52AF-40A7-8571-DCF64E4F1D01}"/>
              </a:ext>
            </a:extLst>
          </p:cNvPr>
          <p:cNvSpPr>
            <a:spLocks noGrp="1" noChangeArrowheads="1"/>
          </p:cNvSpPr>
          <p:nvPr>
            <p:ph type="title"/>
          </p:nvPr>
        </p:nvSpPr>
        <p:spPr>
          <a:xfrm>
            <a:off x="-20638" y="-15875"/>
            <a:ext cx="9164638" cy="717550"/>
          </a:xfrm>
          <a:solidFill>
            <a:srgbClr val="7030A0"/>
          </a:solidFill>
        </p:spPr>
        <p:txBody>
          <a:bodyPr rtlCol="0">
            <a:normAutofit fontScale="90000"/>
          </a:bodyPr>
          <a:lstStyle/>
          <a:p>
            <a:pPr algn="ctr" eaLnBrk="1" fontAlgn="auto" hangingPunct="1">
              <a:lnSpc>
                <a:spcPct val="150000"/>
              </a:lnSpc>
              <a:spcAft>
                <a:spcPts val="0"/>
              </a:spcAft>
              <a:defRPr/>
            </a:pPr>
            <a:r>
              <a:rPr lang="ja-JP" altLang="en-US" sz="4000" b="1" dirty="0">
                <a:solidFill>
                  <a:schemeClr val="bg1"/>
                </a:solidFill>
                <a:latin typeface="メイリオ" panose="020B0604030504040204" pitchFamily="50" charset="-128"/>
                <a:ea typeface="メイリオ" panose="020B0604030504040204" pitchFamily="50" charset="-128"/>
              </a:rPr>
              <a:t>遠距離介護支援セミナー</a:t>
            </a:r>
          </a:p>
        </p:txBody>
      </p:sp>
      <p:sp>
        <p:nvSpPr>
          <p:cNvPr id="38915" name="テキスト ボックス 5">
            <a:extLst>
              <a:ext uri="{FF2B5EF4-FFF2-40B4-BE49-F238E27FC236}">
                <a16:creationId xmlns="" xmlns:a16="http://schemas.microsoft.com/office/drawing/2014/main" id="{339321A6-E375-4B43-9F23-7C582724433D}"/>
              </a:ext>
            </a:extLst>
          </p:cNvPr>
          <p:cNvSpPr txBox="1">
            <a:spLocks noChangeArrowheads="1"/>
          </p:cNvSpPr>
          <p:nvPr/>
        </p:nvSpPr>
        <p:spPr bwMode="auto">
          <a:xfrm>
            <a:off x="6508750" y="6488113"/>
            <a:ext cx="263525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kumimoji="1" sz="2800">
                <a:solidFill>
                  <a:schemeClr val="tx1"/>
                </a:solidFill>
                <a:latin typeface="Calibri" panose="020F0502020204030204" pitchFamily="34" charset="0"/>
                <a:ea typeface="游ゴシック" panose="020B0400000000000000" pitchFamily="50" charset="-128"/>
              </a:defRPr>
            </a:lvl1pPr>
            <a:lvl2pPr marL="742950" indent="-285750">
              <a:lnSpc>
                <a:spcPct val="90000"/>
              </a:lnSpc>
              <a:spcBef>
                <a:spcPts val="500"/>
              </a:spcBef>
              <a:buFont typeface="Arial" panose="020B0604020202020204" pitchFamily="34" charset="0"/>
              <a:buChar char="•"/>
              <a:defRPr kumimoji="1" sz="2400">
                <a:solidFill>
                  <a:schemeClr val="tx1"/>
                </a:solidFill>
                <a:latin typeface="Calibri" panose="020F0502020204030204" pitchFamily="34" charset="0"/>
                <a:ea typeface="游ゴシック" panose="020B0400000000000000" pitchFamily="50" charset="-128"/>
              </a:defRPr>
            </a:lvl2pPr>
            <a:lvl3pPr marL="1143000" indent="-228600">
              <a:lnSpc>
                <a:spcPct val="90000"/>
              </a:lnSpc>
              <a:spcBef>
                <a:spcPts val="500"/>
              </a:spcBef>
              <a:buFont typeface="Arial" panose="020B0604020202020204" pitchFamily="34" charset="0"/>
              <a:buChar char="•"/>
              <a:defRPr kumimoji="1" sz="2000">
                <a:solidFill>
                  <a:schemeClr val="tx1"/>
                </a:solidFill>
                <a:latin typeface="Calibri" panose="020F0502020204030204" pitchFamily="34" charset="0"/>
                <a:ea typeface="游ゴシック" panose="020B0400000000000000" pitchFamily="50" charset="-128"/>
              </a:defRPr>
            </a:lvl3pPr>
            <a:lvl4pPr marL="16002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ea typeface="游ゴシック" panose="020B0400000000000000" pitchFamily="50" charset="-128"/>
              </a:defRPr>
            </a:lvl4pPr>
            <a:lvl5pPr marL="20574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ea typeface="游ゴシック" panose="020B0400000000000000" pitchFamily="50" charset="-128"/>
              </a:defRPr>
            </a:lvl5pPr>
            <a:lvl6pPr marL="25146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游ゴシック" panose="020B0400000000000000" pitchFamily="50" charset="-128"/>
              </a:defRPr>
            </a:lvl6pPr>
            <a:lvl7pPr marL="29718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游ゴシック" panose="020B0400000000000000" pitchFamily="50" charset="-128"/>
              </a:defRPr>
            </a:lvl7pPr>
            <a:lvl8pPr marL="34290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游ゴシック" panose="020B0400000000000000" pitchFamily="50" charset="-128"/>
              </a:defRPr>
            </a:lvl8pPr>
            <a:lvl9pPr marL="38862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游ゴシック" panose="020B0400000000000000" pitchFamily="50" charset="-128"/>
              </a:defRPr>
            </a:lvl9pPr>
          </a:lstStyle>
          <a:p>
            <a:pPr eaLnBrk="1" hangingPunct="1">
              <a:lnSpc>
                <a:spcPct val="100000"/>
              </a:lnSpc>
              <a:spcBef>
                <a:spcPct val="0"/>
              </a:spcBef>
              <a:buFontTx/>
              <a:buNone/>
            </a:pPr>
            <a:r>
              <a:rPr lang="ja-JP" altLang="en-US" sz="1800">
                <a:solidFill>
                  <a:srgbClr val="000000"/>
                </a:solidFill>
                <a:latin typeface="メイリオ" panose="020B0604030504040204" pitchFamily="50" charset="-128"/>
                <a:ea typeface="メイリオ" panose="020B0604030504040204" pitchFamily="50" charset="-128"/>
              </a:rPr>
              <a:t>（第</a:t>
            </a:r>
            <a:r>
              <a:rPr lang="en-US" altLang="ja-JP" sz="1800">
                <a:solidFill>
                  <a:srgbClr val="000000"/>
                </a:solidFill>
                <a:latin typeface="メイリオ" panose="020B0604030504040204" pitchFamily="50" charset="-128"/>
                <a:ea typeface="メイリオ" panose="020B0604030504040204" pitchFamily="50" charset="-128"/>
              </a:rPr>
              <a:t>8</a:t>
            </a:r>
            <a:r>
              <a:rPr lang="ja-JP" altLang="en-US" sz="1800">
                <a:solidFill>
                  <a:srgbClr val="000000"/>
                </a:solidFill>
                <a:latin typeface="メイリオ" panose="020B0604030504040204" pitchFamily="50" charset="-128"/>
                <a:ea typeface="メイリオ" panose="020B0604030504040204" pitchFamily="50" charset="-128"/>
              </a:rPr>
              <a:t>回人口移動調査）</a:t>
            </a:r>
          </a:p>
        </p:txBody>
      </p:sp>
      <p:sp>
        <p:nvSpPr>
          <p:cNvPr id="38916" name="テキスト ボックス 7">
            <a:extLst>
              <a:ext uri="{FF2B5EF4-FFF2-40B4-BE49-F238E27FC236}">
                <a16:creationId xmlns="" xmlns:a16="http://schemas.microsoft.com/office/drawing/2014/main" id="{6897D083-EDEB-4027-97D3-1871815D2A82}"/>
              </a:ext>
            </a:extLst>
          </p:cNvPr>
          <p:cNvSpPr txBox="1">
            <a:spLocks noChangeArrowheads="1"/>
          </p:cNvSpPr>
          <p:nvPr/>
        </p:nvSpPr>
        <p:spPr bwMode="auto">
          <a:xfrm>
            <a:off x="804863" y="817563"/>
            <a:ext cx="8097837"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kumimoji="1" sz="2800">
                <a:solidFill>
                  <a:schemeClr val="tx1"/>
                </a:solidFill>
                <a:latin typeface="Calibri" panose="020F0502020204030204" pitchFamily="34" charset="0"/>
                <a:ea typeface="游ゴシック" panose="020B0400000000000000" pitchFamily="50" charset="-128"/>
              </a:defRPr>
            </a:lvl1pPr>
            <a:lvl2pPr marL="742950" indent="-285750">
              <a:lnSpc>
                <a:spcPct val="90000"/>
              </a:lnSpc>
              <a:spcBef>
                <a:spcPts val="500"/>
              </a:spcBef>
              <a:buFont typeface="Arial" panose="020B0604020202020204" pitchFamily="34" charset="0"/>
              <a:buChar char="•"/>
              <a:defRPr kumimoji="1" sz="2400">
                <a:solidFill>
                  <a:schemeClr val="tx1"/>
                </a:solidFill>
                <a:latin typeface="Calibri" panose="020F0502020204030204" pitchFamily="34" charset="0"/>
                <a:ea typeface="游ゴシック" panose="020B0400000000000000" pitchFamily="50" charset="-128"/>
              </a:defRPr>
            </a:lvl2pPr>
            <a:lvl3pPr marL="1143000" indent="-228600">
              <a:lnSpc>
                <a:spcPct val="90000"/>
              </a:lnSpc>
              <a:spcBef>
                <a:spcPts val="500"/>
              </a:spcBef>
              <a:buFont typeface="Arial" panose="020B0604020202020204" pitchFamily="34" charset="0"/>
              <a:buChar char="•"/>
              <a:defRPr kumimoji="1" sz="2000">
                <a:solidFill>
                  <a:schemeClr val="tx1"/>
                </a:solidFill>
                <a:latin typeface="Calibri" panose="020F0502020204030204" pitchFamily="34" charset="0"/>
                <a:ea typeface="游ゴシック" panose="020B0400000000000000" pitchFamily="50" charset="-128"/>
              </a:defRPr>
            </a:lvl3pPr>
            <a:lvl4pPr marL="16002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ea typeface="游ゴシック" panose="020B0400000000000000" pitchFamily="50" charset="-128"/>
              </a:defRPr>
            </a:lvl4pPr>
            <a:lvl5pPr marL="20574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ea typeface="游ゴシック" panose="020B0400000000000000" pitchFamily="50" charset="-128"/>
              </a:defRPr>
            </a:lvl5pPr>
            <a:lvl6pPr marL="25146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游ゴシック" panose="020B0400000000000000" pitchFamily="50" charset="-128"/>
              </a:defRPr>
            </a:lvl6pPr>
            <a:lvl7pPr marL="29718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游ゴシック" panose="020B0400000000000000" pitchFamily="50" charset="-128"/>
              </a:defRPr>
            </a:lvl7pPr>
            <a:lvl8pPr marL="34290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游ゴシック" panose="020B0400000000000000" pitchFamily="50" charset="-128"/>
              </a:defRPr>
            </a:lvl8pPr>
            <a:lvl9pPr marL="38862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游ゴシック" panose="020B0400000000000000" pitchFamily="50" charset="-128"/>
              </a:defRPr>
            </a:lvl9pPr>
          </a:lstStyle>
          <a:p>
            <a:pPr eaLnBrk="1" hangingPunct="1">
              <a:lnSpc>
                <a:spcPct val="100000"/>
              </a:lnSpc>
              <a:spcBef>
                <a:spcPct val="0"/>
              </a:spcBef>
              <a:buFontTx/>
              <a:buNone/>
            </a:pPr>
            <a:r>
              <a:rPr lang="en-US" altLang="ja-JP" b="1">
                <a:solidFill>
                  <a:srgbClr val="000000"/>
                </a:solidFill>
                <a:latin typeface="メイリオ" panose="020B0604030504040204" pitchFamily="50" charset="-128"/>
                <a:ea typeface="メイリオ" panose="020B0604030504040204" pitchFamily="50" charset="-128"/>
              </a:rPr>
              <a:t>65</a:t>
            </a:r>
            <a:r>
              <a:rPr lang="ja-JP" altLang="en-US" b="1">
                <a:solidFill>
                  <a:srgbClr val="000000"/>
                </a:solidFill>
                <a:latin typeface="メイリオ" panose="020B0604030504040204" pitchFamily="50" charset="-128"/>
                <a:ea typeface="メイリオ" panose="020B0604030504040204" pitchFamily="50" charset="-128"/>
              </a:rPr>
              <a:t>歳以上高齢者の</a:t>
            </a:r>
            <a:r>
              <a:rPr lang="en-US" altLang="ja-JP" b="1">
                <a:solidFill>
                  <a:srgbClr val="000000"/>
                </a:solidFill>
                <a:latin typeface="メイリオ" panose="020B0604030504040204" pitchFamily="50" charset="-128"/>
                <a:ea typeface="メイリオ" panose="020B0604030504040204" pitchFamily="50" charset="-128"/>
              </a:rPr>
              <a:t>5</a:t>
            </a:r>
            <a:r>
              <a:rPr lang="ja-JP" altLang="en-US" b="1">
                <a:solidFill>
                  <a:srgbClr val="000000"/>
                </a:solidFill>
                <a:latin typeface="メイリオ" panose="020B0604030504040204" pitchFamily="50" charset="-128"/>
                <a:ea typeface="メイリオ" panose="020B0604030504040204" pitchFamily="50" charset="-128"/>
              </a:rPr>
              <a:t>年以内の住居移動とその理由</a:t>
            </a:r>
          </a:p>
        </p:txBody>
      </p:sp>
      <p:graphicFrame>
        <p:nvGraphicFramePr>
          <p:cNvPr id="10" name="グラフ 9">
            <a:extLst>
              <a:ext uri="{FF2B5EF4-FFF2-40B4-BE49-F238E27FC236}">
                <a16:creationId xmlns="" xmlns:a16="http://schemas.microsoft.com/office/drawing/2014/main" id="{F879FCD7-B99C-40B1-808D-C4FAF05EBBE6}"/>
              </a:ext>
            </a:extLst>
          </p:cNvPr>
          <p:cNvGraphicFramePr>
            <a:graphicFrameLocks/>
          </p:cNvGraphicFramePr>
          <p:nvPr/>
        </p:nvGraphicFramePr>
        <p:xfrm>
          <a:off x="79513" y="1344890"/>
          <a:ext cx="8975035" cy="5138739"/>
        </p:xfrm>
        <a:graphic>
          <a:graphicData uri="http://schemas.openxmlformats.org/drawingml/2006/chart">
            <c:chart xmlns:c="http://schemas.openxmlformats.org/drawingml/2006/chart" xmlns:r="http://schemas.openxmlformats.org/officeDocument/2006/relationships" r:id="rId3"/>
          </a:graphicData>
        </a:graphic>
      </p:graphicFrame>
      <p:sp>
        <p:nvSpPr>
          <p:cNvPr id="12" name="角丸四角形吹き出し 11">
            <a:extLst>
              <a:ext uri="{FF2B5EF4-FFF2-40B4-BE49-F238E27FC236}">
                <a16:creationId xmlns="" xmlns:a16="http://schemas.microsoft.com/office/drawing/2014/main" id="{CFA3C34C-820B-4548-8812-51B74AF78718}"/>
              </a:ext>
            </a:extLst>
          </p:cNvPr>
          <p:cNvSpPr/>
          <p:nvPr/>
        </p:nvSpPr>
        <p:spPr>
          <a:xfrm>
            <a:off x="198438" y="1736725"/>
            <a:ext cx="2266950" cy="612775"/>
          </a:xfrm>
          <a:prstGeom prst="wedgeRoundRectCallout">
            <a:avLst>
              <a:gd name="adj1" fmla="val 44804"/>
              <a:gd name="adj2" fmla="val -112711"/>
              <a:gd name="adj3" fmla="val 16667"/>
            </a:avLst>
          </a:prstGeom>
          <a:solidFill>
            <a:schemeClr val="bg1">
              <a:alpha val="70000"/>
            </a:schemeClr>
          </a:solid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en-US" altLang="ja-JP" sz="2800" b="1" dirty="0">
                <a:solidFill>
                  <a:prstClr val="black"/>
                </a:solidFill>
                <a:latin typeface="メイリオ" panose="020B0604030504040204" pitchFamily="50" charset="-128"/>
                <a:ea typeface="メイリオ" panose="020B0604030504040204" pitchFamily="50" charset="-128"/>
              </a:rPr>
              <a:t>3450</a:t>
            </a:r>
            <a:r>
              <a:rPr lang="ja-JP" altLang="en-US" sz="2800" b="1" dirty="0">
                <a:solidFill>
                  <a:prstClr val="black"/>
                </a:solidFill>
                <a:latin typeface="メイリオ" panose="020B0604030504040204" pitchFamily="50" charset="-128"/>
                <a:ea typeface="メイリオ" panose="020B0604030504040204" pitchFamily="50" charset="-128"/>
              </a:rPr>
              <a:t>万人</a:t>
            </a:r>
          </a:p>
        </p:txBody>
      </p:sp>
      <p:sp>
        <p:nvSpPr>
          <p:cNvPr id="13" name="テキスト ボックス 12">
            <a:extLst>
              <a:ext uri="{FF2B5EF4-FFF2-40B4-BE49-F238E27FC236}">
                <a16:creationId xmlns="" xmlns:a16="http://schemas.microsoft.com/office/drawing/2014/main" id="{84CADC23-7D03-4FC8-BBC0-AB969722DAB7}"/>
              </a:ext>
            </a:extLst>
          </p:cNvPr>
          <p:cNvSpPr txBox="1">
            <a:spLocks noChangeArrowheads="1"/>
          </p:cNvSpPr>
          <p:nvPr/>
        </p:nvSpPr>
        <p:spPr bwMode="auto">
          <a:xfrm>
            <a:off x="386805" y="5301208"/>
            <a:ext cx="4257203" cy="1447883"/>
          </a:xfrm>
          <a:prstGeom prst="rect">
            <a:avLst/>
          </a:prstGeom>
          <a:solidFill>
            <a:schemeClr val="bg1">
              <a:alpha val="78000"/>
            </a:schemeClr>
          </a:solidFill>
          <a:ln w="38100">
            <a:solidFill>
              <a:srgbClr val="FF0000"/>
            </a:solidFill>
            <a:miter lim="800000"/>
            <a:headEnd/>
            <a:tailEnd/>
          </a:ln>
        </p:spPr>
        <p:txBody>
          <a:bodyPr wrap="square" tIns="108000">
            <a:spAutoFit/>
          </a:bodyPr>
          <a:lstStyle>
            <a:lvl1pPr>
              <a:lnSpc>
                <a:spcPct val="90000"/>
              </a:lnSpc>
              <a:spcBef>
                <a:spcPts val="1000"/>
              </a:spcBef>
              <a:buFont typeface="Arial" panose="020B0604020202020204" pitchFamily="34" charset="0"/>
              <a:buChar char="•"/>
              <a:defRPr kumimoji="1" sz="2800">
                <a:solidFill>
                  <a:schemeClr val="tx1"/>
                </a:solidFill>
                <a:latin typeface="Calibri" panose="020F0502020204030204" pitchFamily="34" charset="0"/>
                <a:ea typeface="游ゴシック" panose="020B0400000000000000" pitchFamily="50" charset="-128"/>
              </a:defRPr>
            </a:lvl1pPr>
            <a:lvl2pPr marL="742950" indent="-285750">
              <a:lnSpc>
                <a:spcPct val="90000"/>
              </a:lnSpc>
              <a:spcBef>
                <a:spcPts val="500"/>
              </a:spcBef>
              <a:buFont typeface="Arial" panose="020B0604020202020204" pitchFamily="34" charset="0"/>
              <a:buChar char="•"/>
              <a:defRPr kumimoji="1" sz="2400">
                <a:solidFill>
                  <a:schemeClr val="tx1"/>
                </a:solidFill>
                <a:latin typeface="Calibri" panose="020F0502020204030204" pitchFamily="34" charset="0"/>
                <a:ea typeface="游ゴシック" panose="020B0400000000000000" pitchFamily="50" charset="-128"/>
              </a:defRPr>
            </a:lvl2pPr>
            <a:lvl3pPr marL="1143000" indent="-228600">
              <a:lnSpc>
                <a:spcPct val="90000"/>
              </a:lnSpc>
              <a:spcBef>
                <a:spcPts val="500"/>
              </a:spcBef>
              <a:buFont typeface="Arial" panose="020B0604020202020204" pitchFamily="34" charset="0"/>
              <a:buChar char="•"/>
              <a:defRPr kumimoji="1" sz="2000">
                <a:solidFill>
                  <a:schemeClr val="tx1"/>
                </a:solidFill>
                <a:latin typeface="Calibri" panose="020F0502020204030204" pitchFamily="34" charset="0"/>
                <a:ea typeface="游ゴシック" panose="020B0400000000000000" pitchFamily="50" charset="-128"/>
              </a:defRPr>
            </a:lvl3pPr>
            <a:lvl4pPr marL="16002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ea typeface="游ゴシック" panose="020B0400000000000000" pitchFamily="50" charset="-128"/>
              </a:defRPr>
            </a:lvl4pPr>
            <a:lvl5pPr marL="20574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ea typeface="游ゴシック" panose="020B0400000000000000" pitchFamily="50" charset="-128"/>
              </a:defRPr>
            </a:lvl5pPr>
            <a:lvl6pPr marL="25146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游ゴシック" panose="020B0400000000000000" pitchFamily="50" charset="-128"/>
              </a:defRPr>
            </a:lvl6pPr>
            <a:lvl7pPr marL="29718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游ゴシック" panose="020B0400000000000000" pitchFamily="50" charset="-128"/>
              </a:defRPr>
            </a:lvl7pPr>
            <a:lvl8pPr marL="34290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游ゴシック" panose="020B0400000000000000" pitchFamily="50" charset="-128"/>
              </a:defRPr>
            </a:lvl8pPr>
            <a:lvl9pPr marL="38862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游ゴシック" panose="020B0400000000000000" pitchFamily="50" charset="-128"/>
              </a:defRPr>
            </a:lvl9pPr>
          </a:lstStyle>
          <a:p>
            <a:pPr eaLnBrk="1" hangingPunct="1">
              <a:lnSpc>
                <a:spcPct val="100000"/>
              </a:lnSpc>
              <a:spcBef>
                <a:spcPct val="0"/>
              </a:spcBef>
              <a:buFontTx/>
              <a:buNone/>
            </a:pPr>
            <a:r>
              <a:rPr lang="ja-JP" altLang="en-US" b="1" dirty="0">
                <a:solidFill>
                  <a:srgbClr val="000000"/>
                </a:solidFill>
                <a:latin typeface="メイリオ" panose="020B0604030504040204" pitchFamily="50" charset="-128"/>
                <a:ea typeface="メイリオ" panose="020B0604030504040204" pitchFamily="50" charset="-128"/>
              </a:rPr>
              <a:t>子の呼び寄せは最低でも年間</a:t>
            </a:r>
            <a:r>
              <a:rPr lang="en-US" altLang="ja-JP" b="1" dirty="0">
                <a:solidFill>
                  <a:srgbClr val="000000"/>
                </a:solidFill>
                <a:latin typeface="メイリオ" panose="020B0604030504040204" pitchFamily="50" charset="-128"/>
                <a:ea typeface="メイリオ" panose="020B0604030504040204" pitchFamily="50" charset="-128"/>
              </a:rPr>
              <a:t>3</a:t>
            </a:r>
            <a:r>
              <a:rPr lang="ja-JP" altLang="en-US" b="1" dirty="0">
                <a:solidFill>
                  <a:srgbClr val="000000"/>
                </a:solidFill>
                <a:latin typeface="メイリオ" panose="020B0604030504040204" pitchFamily="50" charset="-128"/>
                <a:ea typeface="メイリオ" panose="020B0604030504040204" pitchFamily="50" charset="-128"/>
              </a:rPr>
              <a:t>万</a:t>
            </a:r>
            <a:r>
              <a:rPr lang="en-US" altLang="ja-JP" b="1" dirty="0">
                <a:solidFill>
                  <a:srgbClr val="000000"/>
                </a:solidFill>
                <a:latin typeface="メイリオ" panose="020B0604030504040204" pitchFamily="50" charset="-128"/>
                <a:ea typeface="メイリオ" panose="020B0604030504040204" pitchFamily="50" charset="-128"/>
              </a:rPr>
              <a:t>5</a:t>
            </a:r>
            <a:r>
              <a:rPr lang="ja-JP" altLang="en-US" b="1" dirty="0">
                <a:solidFill>
                  <a:srgbClr val="000000"/>
                </a:solidFill>
                <a:latin typeface="メイリオ" panose="020B0604030504040204" pitchFamily="50" charset="-128"/>
                <a:ea typeface="メイリオ" panose="020B0604030504040204" pitchFamily="50" charset="-128"/>
              </a:rPr>
              <a:t>千人</a:t>
            </a:r>
            <a:endParaRPr lang="en-US" altLang="ja-JP" b="1" dirty="0">
              <a:solidFill>
                <a:srgbClr val="000000"/>
              </a:solidFill>
              <a:latin typeface="メイリオ" panose="020B0604030504040204" pitchFamily="50" charset="-128"/>
              <a:ea typeface="メイリオ" panose="020B0604030504040204" pitchFamily="50" charset="-128"/>
            </a:endParaRPr>
          </a:p>
          <a:p>
            <a:pPr eaLnBrk="1" hangingPunct="1">
              <a:lnSpc>
                <a:spcPct val="100000"/>
              </a:lnSpc>
              <a:spcBef>
                <a:spcPct val="0"/>
              </a:spcBef>
              <a:buFontTx/>
              <a:buNone/>
            </a:pPr>
            <a:r>
              <a:rPr lang="ja-JP" altLang="en-US" b="1" dirty="0">
                <a:solidFill>
                  <a:srgbClr val="000000"/>
                </a:solidFill>
                <a:latin typeface="メイリオ" panose="020B0604030504040204" pitchFamily="50" charset="-128"/>
                <a:ea typeface="メイリオ" panose="020B0604030504040204" pitchFamily="50" charset="-128"/>
              </a:rPr>
              <a:t>多く見積ると</a:t>
            </a:r>
            <a:r>
              <a:rPr lang="en-US" altLang="ja-JP" b="1" dirty="0">
                <a:solidFill>
                  <a:srgbClr val="000000"/>
                </a:solidFill>
                <a:latin typeface="メイリオ" panose="020B0604030504040204" pitchFamily="50" charset="-128"/>
                <a:ea typeface="メイリオ" panose="020B0604030504040204" pitchFamily="50" charset="-128"/>
              </a:rPr>
              <a:t>11</a:t>
            </a:r>
            <a:r>
              <a:rPr lang="ja-JP" altLang="en-US" b="1" dirty="0">
                <a:solidFill>
                  <a:srgbClr val="000000"/>
                </a:solidFill>
                <a:latin typeface="メイリオ" panose="020B0604030504040204" pitchFamily="50" charset="-128"/>
                <a:ea typeface="メイリオ" panose="020B0604030504040204" pitchFamily="50" charset="-128"/>
              </a:rPr>
              <a:t>万人</a:t>
            </a:r>
          </a:p>
        </p:txBody>
      </p:sp>
      <p:grpSp>
        <p:nvGrpSpPr>
          <p:cNvPr id="23" name="グループ化 22"/>
          <p:cNvGrpSpPr/>
          <p:nvPr/>
        </p:nvGrpSpPr>
        <p:grpSpPr>
          <a:xfrm>
            <a:off x="4707123" y="3203451"/>
            <a:ext cx="1934059" cy="2766597"/>
            <a:chOff x="4707123" y="3203451"/>
            <a:chExt cx="1934059" cy="2766597"/>
          </a:xfrm>
        </p:grpSpPr>
        <p:cxnSp>
          <p:nvCxnSpPr>
            <p:cNvPr id="14" name="直線コネクタ 13"/>
            <p:cNvCxnSpPr/>
            <p:nvPr/>
          </p:nvCxnSpPr>
          <p:spPr>
            <a:xfrm>
              <a:off x="6426597" y="3203451"/>
              <a:ext cx="15280" cy="1089645"/>
            </a:xfrm>
            <a:prstGeom prst="line">
              <a:avLst/>
            </a:prstGeom>
            <a:ln w="539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8" name="直線コネクタ 17"/>
            <p:cNvCxnSpPr/>
            <p:nvPr/>
          </p:nvCxnSpPr>
          <p:spPr>
            <a:xfrm>
              <a:off x="6407547" y="3232026"/>
              <a:ext cx="223490" cy="0"/>
            </a:xfrm>
            <a:prstGeom prst="line">
              <a:avLst/>
            </a:prstGeom>
            <a:ln w="539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0" name="直線コネクタ 19"/>
            <p:cNvCxnSpPr/>
            <p:nvPr/>
          </p:nvCxnSpPr>
          <p:spPr>
            <a:xfrm>
              <a:off x="6417692" y="4274046"/>
              <a:ext cx="223490" cy="0"/>
            </a:xfrm>
            <a:prstGeom prst="line">
              <a:avLst/>
            </a:prstGeom>
            <a:ln w="539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9" name="直線矢印コネクタ 18"/>
            <p:cNvCxnSpPr/>
            <p:nvPr/>
          </p:nvCxnSpPr>
          <p:spPr>
            <a:xfrm flipH="1">
              <a:off x="4707123" y="3717032"/>
              <a:ext cx="1737085" cy="2253016"/>
            </a:xfrm>
            <a:prstGeom prst="straightConnector1">
              <a:avLst/>
            </a:prstGeom>
            <a:ln w="76200">
              <a:solidFill>
                <a:srgbClr val="FF0000"/>
              </a:solidFill>
              <a:tailEnd type="triangle"/>
            </a:ln>
          </p:spPr>
          <p:style>
            <a:lnRef idx="1">
              <a:schemeClr val="accent1"/>
            </a:lnRef>
            <a:fillRef idx="0">
              <a:schemeClr val="accent1"/>
            </a:fillRef>
            <a:effectRef idx="0">
              <a:schemeClr val="accent1"/>
            </a:effectRef>
            <a:fontRef idx="minor">
              <a:schemeClr val="tx1"/>
            </a:fontRef>
          </p:style>
        </p:cxnSp>
      </p:gr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2" name="Rectangle 2">
            <a:extLst>
              <a:ext uri="{FF2B5EF4-FFF2-40B4-BE49-F238E27FC236}">
                <a16:creationId xmlns="" xmlns:a16="http://schemas.microsoft.com/office/drawing/2014/main" id="{8C8FBFF1-FAE9-4BD5-91D7-783FCC401E33}"/>
              </a:ext>
            </a:extLst>
          </p:cNvPr>
          <p:cNvSpPr txBox="1">
            <a:spLocks noChangeArrowheads="1"/>
          </p:cNvSpPr>
          <p:nvPr/>
        </p:nvSpPr>
        <p:spPr bwMode="auto">
          <a:xfrm>
            <a:off x="250825" y="1123950"/>
            <a:ext cx="8704263" cy="755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396" tIns="45700" rIns="91396" bIns="45700"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1363" indent="-284163">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1413" indent="-227013">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598613" indent="-2270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5813" indent="-2270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30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02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74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46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nSpc>
                <a:spcPct val="150000"/>
              </a:lnSpc>
              <a:spcBef>
                <a:spcPct val="0"/>
              </a:spcBef>
              <a:buFontTx/>
              <a:buNone/>
            </a:pPr>
            <a:r>
              <a:rPr lang="en-US" altLang="ja-JP" b="1">
                <a:solidFill>
                  <a:srgbClr val="000000"/>
                </a:solidFill>
                <a:latin typeface="メイリオ" panose="020B0604030504040204" pitchFamily="50" charset="-128"/>
                <a:ea typeface="メイリオ" panose="020B0604030504040204" pitchFamily="50" charset="-128"/>
              </a:rPr>
              <a:t>GW1</a:t>
            </a:r>
            <a:r>
              <a:rPr lang="ja-JP" altLang="en-US" b="1">
                <a:solidFill>
                  <a:srgbClr val="000000"/>
                </a:solidFill>
                <a:latin typeface="メイリオ" panose="020B0604030504040204" pitchFamily="50" charset="-128"/>
                <a:ea typeface="メイリオ" panose="020B0604030504040204" pitchFamily="50" charset="-128"/>
              </a:rPr>
              <a:t>：離れて暮らす親の状態、実際は？</a:t>
            </a:r>
          </a:p>
        </p:txBody>
      </p:sp>
      <p:sp>
        <p:nvSpPr>
          <p:cNvPr id="133123" name="Rectangle 2">
            <a:extLst>
              <a:ext uri="{FF2B5EF4-FFF2-40B4-BE49-F238E27FC236}">
                <a16:creationId xmlns="" xmlns:a16="http://schemas.microsoft.com/office/drawing/2014/main" id="{1D81C174-F1FE-4477-A8A7-A9587619DD10}"/>
              </a:ext>
            </a:extLst>
          </p:cNvPr>
          <p:cNvSpPr txBox="1">
            <a:spLocks noChangeArrowheads="1"/>
          </p:cNvSpPr>
          <p:nvPr/>
        </p:nvSpPr>
        <p:spPr bwMode="auto">
          <a:xfrm>
            <a:off x="250825" y="2867025"/>
            <a:ext cx="9001125" cy="755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396" tIns="45700" rIns="91396" bIns="45700"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1363" indent="-284163">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1413" indent="-227013">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598613" indent="-2270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5813" indent="-2270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30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02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74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46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nSpc>
                <a:spcPct val="150000"/>
              </a:lnSpc>
              <a:spcBef>
                <a:spcPct val="0"/>
              </a:spcBef>
              <a:buFontTx/>
              <a:buNone/>
            </a:pPr>
            <a:r>
              <a:rPr lang="en-US" altLang="ja-JP" b="1">
                <a:solidFill>
                  <a:srgbClr val="000000"/>
                </a:solidFill>
                <a:latin typeface="メイリオ" panose="020B0604030504040204" pitchFamily="50" charset="-128"/>
                <a:ea typeface="メイリオ" panose="020B0604030504040204" pitchFamily="50" charset="-128"/>
              </a:rPr>
              <a:t>GW2</a:t>
            </a:r>
            <a:r>
              <a:rPr lang="ja-JP" altLang="en-US" b="1">
                <a:solidFill>
                  <a:srgbClr val="000000"/>
                </a:solidFill>
                <a:latin typeface="メイリオ" panose="020B0604030504040204" pitchFamily="50" charset="-128"/>
                <a:ea typeface="メイリオ" panose="020B0604030504040204" pitchFamily="50" charset="-128"/>
              </a:rPr>
              <a:t>：親の住む地域はどんなサービスがある？</a:t>
            </a:r>
            <a:endParaRPr lang="en-US" altLang="ja-JP" b="1">
              <a:solidFill>
                <a:srgbClr val="000000"/>
              </a:solidFill>
              <a:latin typeface="メイリオ" panose="020B0604030504040204" pitchFamily="50" charset="-128"/>
              <a:ea typeface="メイリオ" panose="020B0604030504040204" pitchFamily="50" charset="-128"/>
            </a:endParaRPr>
          </a:p>
        </p:txBody>
      </p:sp>
      <p:sp>
        <p:nvSpPr>
          <p:cNvPr id="133124" name="Rectangle 2">
            <a:extLst>
              <a:ext uri="{FF2B5EF4-FFF2-40B4-BE49-F238E27FC236}">
                <a16:creationId xmlns="" xmlns:a16="http://schemas.microsoft.com/office/drawing/2014/main" id="{688317CC-88DA-4AF8-847D-57E543855256}"/>
              </a:ext>
            </a:extLst>
          </p:cNvPr>
          <p:cNvSpPr txBox="1">
            <a:spLocks noChangeArrowheads="1"/>
          </p:cNvSpPr>
          <p:nvPr/>
        </p:nvSpPr>
        <p:spPr bwMode="auto">
          <a:xfrm>
            <a:off x="973138" y="1995488"/>
            <a:ext cx="7340600" cy="755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396" tIns="45700" rIns="91396" bIns="45700"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1363" indent="-284163">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1413" indent="-227013">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598613" indent="-2270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5813" indent="-2270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30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02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74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46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nSpc>
                <a:spcPct val="150000"/>
              </a:lnSpc>
              <a:spcBef>
                <a:spcPct val="0"/>
              </a:spcBef>
              <a:buFontTx/>
              <a:buNone/>
            </a:pPr>
            <a:r>
              <a:rPr lang="ja-JP" altLang="en-US" sz="2800">
                <a:solidFill>
                  <a:srgbClr val="000000"/>
                </a:solidFill>
                <a:latin typeface="メイリオ" panose="020B0604030504040204" pitchFamily="50" charset="-128"/>
                <a:ea typeface="メイリオ" panose="020B0604030504040204" pitchFamily="50" charset="-128"/>
              </a:rPr>
              <a:t>ﾚｸﾁｬｰ</a:t>
            </a:r>
            <a:r>
              <a:rPr lang="en-US" altLang="ja-JP" sz="2800">
                <a:solidFill>
                  <a:srgbClr val="000000"/>
                </a:solidFill>
                <a:latin typeface="メイリオ" panose="020B0604030504040204" pitchFamily="50" charset="-128"/>
                <a:ea typeface="メイリオ" panose="020B0604030504040204" pitchFamily="50" charset="-128"/>
              </a:rPr>
              <a:t>1</a:t>
            </a:r>
            <a:r>
              <a:rPr lang="ja-JP" altLang="en-US" sz="2800">
                <a:solidFill>
                  <a:srgbClr val="000000"/>
                </a:solidFill>
                <a:latin typeface="メイリオ" panose="020B0604030504040204" pitchFamily="50" charset="-128"/>
                <a:ea typeface="メイリオ" panose="020B0604030504040204" pitchFamily="50" charset="-128"/>
              </a:rPr>
              <a:t>：高齢者の身体・心・社会性の変化</a:t>
            </a:r>
          </a:p>
        </p:txBody>
      </p:sp>
      <p:sp>
        <p:nvSpPr>
          <p:cNvPr id="133125" name="Rectangle 2">
            <a:extLst>
              <a:ext uri="{FF2B5EF4-FFF2-40B4-BE49-F238E27FC236}">
                <a16:creationId xmlns="" xmlns:a16="http://schemas.microsoft.com/office/drawing/2014/main" id="{F7C44820-B214-4DCE-9D0D-6D3230D8CB99}"/>
              </a:ext>
            </a:extLst>
          </p:cNvPr>
          <p:cNvSpPr txBox="1">
            <a:spLocks noChangeArrowheads="1"/>
          </p:cNvSpPr>
          <p:nvPr/>
        </p:nvSpPr>
        <p:spPr bwMode="auto">
          <a:xfrm>
            <a:off x="973138" y="3738563"/>
            <a:ext cx="7200900" cy="755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396" tIns="45700" rIns="91396" bIns="45700"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1363" indent="-284163">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1413" indent="-227013">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598613" indent="-2270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5813" indent="-2270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30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02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74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46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nSpc>
                <a:spcPct val="150000"/>
              </a:lnSpc>
              <a:spcBef>
                <a:spcPct val="0"/>
              </a:spcBef>
              <a:buFontTx/>
              <a:buNone/>
            </a:pPr>
            <a:r>
              <a:rPr lang="ja-JP" altLang="en-US" sz="2800">
                <a:solidFill>
                  <a:srgbClr val="000000"/>
                </a:solidFill>
                <a:latin typeface="メイリオ" panose="020B0604030504040204" pitchFamily="50" charset="-128"/>
                <a:ea typeface="メイリオ" panose="020B0604030504040204" pitchFamily="50" charset="-128"/>
              </a:rPr>
              <a:t>ﾚｸﾁｬｰ</a:t>
            </a:r>
            <a:r>
              <a:rPr lang="en-US" altLang="ja-JP" sz="2800">
                <a:solidFill>
                  <a:srgbClr val="000000"/>
                </a:solidFill>
                <a:latin typeface="メイリオ" panose="020B0604030504040204" pitchFamily="50" charset="-128"/>
                <a:ea typeface="メイリオ" panose="020B0604030504040204" pitchFamily="50" charset="-128"/>
              </a:rPr>
              <a:t>2</a:t>
            </a:r>
            <a:r>
              <a:rPr lang="ja-JP" altLang="en-US" sz="2800">
                <a:solidFill>
                  <a:srgbClr val="000000"/>
                </a:solidFill>
                <a:latin typeface="メイリオ" panose="020B0604030504040204" pitchFamily="50" charset="-128"/>
                <a:ea typeface="メイリオ" panose="020B0604030504040204" pitchFamily="50" charset="-128"/>
              </a:rPr>
              <a:t>：地域資源・サービスについて</a:t>
            </a:r>
          </a:p>
        </p:txBody>
      </p:sp>
      <p:sp>
        <p:nvSpPr>
          <p:cNvPr id="133126" name="Rectangle 2">
            <a:extLst>
              <a:ext uri="{FF2B5EF4-FFF2-40B4-BE49-F238E27FC236}">
                <a16:creationId xmlns="" xmlns:a16="http://schemas.microsoft.com/office/drawing/2014/main" id="{6AC45188-776C-467F-BC41-2EA1AEECC211}"/>
              </a:ext>
            </a:extLst>
          </p:cNvPr>
          <p:cNvSpPr txBox="1">
            <a:spLocks noChangeArrowheads="1"/>
          </p:cNvSpPr>
          <p:nvPr/>
        </p:nvSpPr>
        <p:spPr bwMode="auto">
          <a:xfrm>
            <a:off x="250825" y="4610100"/>
            <a:ext cx="9001125" cy="755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396" tIns="45700" rIns="91396" bIns="45700"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1363" indent="-284163">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1413" indent="-227013">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598613" indent="-2270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5813" indent="-2270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30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02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74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46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nSpc>
                <a:spcPct val="150000"/>
              </a:lnSpc>
              <a:spcBef>
                <a:spcPct val="0"/>
              </a:spcBef>
              <a:buFontTx/>
              <a:buNone/>
            </a:pPr>
            <a:r>
              <a:rPr lang="en-US" altLang="ja-JP" b="1">
                <a:solidFill>
                  <a:srgbClr val="000000"/>
                </a:solidFill>
                <a:latin typeface="メイリオ" panose="020B0604030504040204" pitchFamily="50" charset="-128"/>
                <a:ea typeface="メイリオ" panose="020B0604030504040204" pitchFamily="50" charset="-128"/>
              </a:rPr>
              <a:t>GW3</a:t>
            </a:r>
            <a:r>
              <a:rPr lang="ja-JP" altLang="en-US" b="1">
                <a:solidFill>
                  <a:srgbClr val="000000"/>
                </a:solidFill>
                <a:latin typeface="メイリオ" panose="020B0604030504040204" pitchFamily="50" charset="-128"/>
                <a:ea typeface="メイリオ" panose="020B0604030504040204" pitchFamily="50" charset="-128"/>
              </a:rPr>
              <a:t>：病院から何度も呼び出されても・・・</a:t>
            </a:r>
            <a:endParaRPr lang="en-US" altLang="ja-JP" b="1">
              <a:solidFill>
                <a:srgbClr val="000000"/>
              </a:solidFill>
              <a:latin typeface="メイリオ" panose="020B0604030504040204" pitchFamily="50" charset="-128"/>
              <a:ea typeface="メイリオ" panose="020B0604030504040204" pitchFamily="50" charset="-128"/>
            </a:endParaRPr>
          </a:p>
        </p:txBody>
      </p:sp>
      <p:sp>
        <p:nvSpPr>
          <p:cNvPr id="133127" name="Rectangle 2">
            <a:extLst>
              <a:ext uri="{FF2B5EF4-FFF2-40B4-BE49-F238E27FC236}">
                <a16:creationId xmlns="" xmlns:a16="http://schemas.microsoft.com/office/drawing/2014/main" id="{BAE3620C-C25B-46E9-8711-4D81042ECC4A}"/>
              </a:ext>
            </a:extLst>
          </p:cNvPr>
          <p:cNvSpPr txBox="1">
            <a:spLocks noChangeArrowheads="1"/>
          </p:cNvSpPr>
          <p:nvPr/>
        </p:nvSpPr>
        <p:spPr bwMode="auto">
          <a:xfrm>
            <a:off x="973138" y="5481638"/>
            <a:ext cx="7200900" cy="755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396" tIns="45700" rIns="91396" bIns="45700"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1363" indent="-284163">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1413" indent="-227013">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598613" indent="-2270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5813" indent="-2270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30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02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74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46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nSpc>
                <a:spcPct val="150000"/>
              </a:lnSpc>
              <a:spcBef>
                <a:spcPct val="0"/>
              </a:spcBef>
              <a:buFontTx/>
              <a:buNone/>
            </a:pPr>
            <a:r>
              <a:rPr lang="ja-JP" altLang="en-US" sz="2800">
                <a:solidFill>
                  <a:srgbClr val="000000"/>
                </a:solidFill>
                <a:latin typeface="メイリオ" panose="020B0604030504040204" pitchFamily="50" charset="-128"/>
                <a:ea typeface="メイリオ" panose="020B0604030504040204" pitchFamily="50" charset="-128"/>
              </a:rPr>
              <a:t>ﾚｸﾁｬｰ</a:t>
            </a:r>
            <a:r>
              <a:rPr lang="en-US" altLang="ja-JP" sz="2800">
                <a:solidFill>
                  <a:srgbClr val="000000"/>
                </a:solidFill>
                <a:latin typeface="メイリオ" panose="020B0604030504040204" pitchFamily="50" charset="-128"/>
                <a:ea typeface="メイリオ" panose="020B0604030504040204" pitchFamily="50" charset="-128"/>
              </a:rPr>
              <a:t>3</a:t>
            </a:r>
            <a:r>
              <a:rPr lang="ja-JP" altLang="en-US" sz="2800">
                <a:solidFill>
                  <a:srgbClr val="000000"/>
                </a:solidFill>
                <a:latin typeface="メイリオ" panose="020B0604030504040204" pitchFamily="50" charset="-128"/>
                <a:ea typeface="メイリオ" panose="020B0604030504040204" pitchFamily="50" charset="-128"/>
              </a:rPr>
              <a:t>：上手にやっていくコツ</a:t>
            </a:r>
          </a:p>
        </p:txBody>
      </p:sp>
      <p:sp>
        <p:nvSpPr>
          <p:cNvPr id="133128" name="Rectangle 2">
            <a:extLst>
              <a:ext uri="{FF2B5EF4-FFF2-40B4-BE49-F238E27FC236}">
                <a16:creationId xmlns="" xmlns:a16="http://schemas.microsoft.com/office/drawing/2014/main" id="{4A7CB059-6653-4227-93FD-73ADE240DB30}"/>
              </a:ext>
            </a:extLst>
          </p:cNvPr>
          <p:cNvSpPr txBox="1">
            <a:spLocks noChangeArrowheads="1"/>
          </p:cNvSpPr>
          <p:nvPr/>
        </p:nvSpPr>
        <p:spPr bwMode="auto">
          <a:xfrm>
            <a:off x="-20638" y="-15875"/>
            <a:ext cx="9164638" cy="717550"/>
          </a:xfrm>
          <a:prstGeom prst="rect">
            <a:avLst/>
          </a:prstGeom>
          <a:solidFill>
            <a:srgbClr val="7030A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396" tIns="45700" rIns="91396" bIns="45700"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1363" indent="-284163">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1413" indent="-227013">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598613" indent="-2270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5813" indent="-2270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30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02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74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46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a:lnSpc>
                <a:spcPct val="150000"/>
              </a:lnSpc>
              <a:spcBef>
                <a:spcPct val="0"/>
              </a:spcBef>
              <a:buFontTx/>
              <a:buNone/>
            </a:pPr>
            <a:r>
              <a:rPr lang="ja-JP" altLang="en-US" sz="4000" b="1">
                <a:solidFill>
                  <a:srgbClr val="FFFFFF"/>
                </a:solidFill>
                <a:latin typeface="メイリオ" panose="020B0604030504040204" pitchFamily="50" charset="-128"/>
                <a:ea typeface="メイリオ" panose="020B0604030504040204" pitchFamily="50" charset="-128"/>
              </a:rPr>
              <a:t>本日の流れ</a:t>
            </a:r>
          </a:p>
        </p:txBody>
      </p:sp>
      <p:sp>
        <p:nvSpPr>
          <p:cNvPr id="133129" name="Rectangle 2">
            <a:extLst>
              <a:ext uri="{FF2B5EF4-FFF2-40B4-BE49-F238E27FC236}">
                <a16:creationId xmlns="" xmlns:a16="http://schemas.microsoft.com/office/drawing/2014/main" id="{1D26F693-871C-425C-B3AE-2766D3FE4DF9}"/>
              </a:ext>
            </a:extLst>
          </p:cNvPr>
          <p:cNvSpPr txBox="1">
            <a:spLocks noChangeArrowheads="1"/>
          </p:cNvSpPr>
          <p:nvPr/>
        </p:nvSpPr>
        <p:spPr bwMode="auto">
          <a:xfrm>
            <a:off x="-14288" y="6562725"/>
            <a:ext cx="9164638" cy="292100"/>
          </a:xfrm>
          <a:prstGeom prst="rect">
            <a:avLst/>
          </a:prstGeom>
          <a:solidFill>
            <a:srgbClr val="7030A0">
              <a:alpha val="34117"/>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396" tIns="45700" rIns="91396" bIns="45700"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1363" indent="-284163">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1413" indent="-227013">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598613" indent="-2270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5813" indent="-2270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30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02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74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46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a:lnSpc>
                <a:spcPct val="150000"/>
              </a:lnSpc>
              <a:spcBef>
                <a:spcPct val="0"/>
              </a:spcBef>
              <a:buFontTx/>
              <a:buNone/>
            </a:pPr>
            <a:r>
              <a:rPr lang="ja-JP" altLang="en-US" sz="1200">
                <a:solidFill>
                  <a:srgbClr val="FFFFFF"/>
                </a:solidFill>
                <a:latin typeface="メイリオ" panose="020B0604030504040204" pitchFamily="50" charset="-128"/>
                <a:ea typeface="メイリオ" panose="020B0604030504040204" pitchFamily="50" charset="-128"/>
              </a:rPr>
              <a:t>遠　距　離　介　護　支　援　セ　ミ　ナ　ー</a:t>
            </a: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2" name="Rectangle 2">
            <a:extLst>
              <a:ext uri="{FF2B5EF4-FFF2-40B4-BE49-F238E27FC236}">
                <a16:creationId xmlns="" xmlns:a16="http://schemas.microsoft.com/office/drawing/2014/main" id="{BC15FCD0-B97B-4EF3-BCA6-833B9FDCEFF0}"/>
              </a:ext>
            </a:extLst>
          </p:cNvPr>
          <p:cNvSpPr txBox="1">
            <a:spLocks noChangeArrowheads="1"/>
          </p:cNvSpPr>
          <p:nvPr/>
        </p:nvSpPr>
        <p:spPr bwMode="auto">
          <a:xfrm>
            <a:off x="250825" y="1123950"/>
            <a:ext cx="8704263" cy="755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396" tIns="45700" rIns="91396" bIns="45700"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1363" indent="-284163">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1413" indent="-227013">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598613" indent="-2270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5813" indent="-2270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30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02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74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46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nSpc>
                <a:spcPct val="150000"/>
              </a:lnSpc>
              <a:spcBef>
                <a:spcPct val="0"/>
              </a:spcBef>
              <a:buFontTx/>
              <a:buNone/>
              <a:defRPr/>
            </a:pPr>
            <a:r>
              <a:rPr lang="en-US" altLang="ja-JP" b="1" dirty="0">
                <a:solidFill>
                  <a:schemeClr val="bg1">
                    <a:lumMod val="95000"/>
                  </a:schemeClr>
                </a:solidFill>
                <a:latin typeface="メイリオ" panose="020B0604030504040204" pitchFamily="50" charset="-128"/>
                <a:ea typeface="メイリオ" panose="020B0604030504040204" pitchFamily="50" charset="-128"/>
              </a:rPr>
              <a:t>GW1</a:t>
            </a:r>
            <a:r>
              <a:rPr lang="ja-JP" altLang="en-US" b="1" dirty="0">
                <a:solidFill>
                  <a:schemeClr val="bg1">
                    <a:lumMod val="95000"/>
                  </a:schemeClr>
                </a:solidFill>
                <a:latin typeface="メイリオ" panose="020B0604030504040204" pitchFamily="50" charset="-128"/>
                <a:ea typeface="メイリオ" panose="020B0604030504040204" pitchFamily="50" charset="-128"/>
              </a:rPr>
              <a:t>：離れて暮らす親の状態、実際は？</a:t>
            </a:r>
          </a:p>
        </p:txBody>
      </p:sp>
      <p:sp>
        <p:nvSpPr>
          <p:cNvPr id="32773" name="Rectangle 2">
            <a:extLst>
              <a:ext uri="{FF2B5EF4-FFF2-40B4-BE49-F238E27FC236}">
                <a16:creationId xmlns="" xmlns:a16="http://schemas.microsoft.com/office/drawing/2014/main" id="{89C2474D-0C21-41D9-BB39-3DC4379F8418}"/>
              </a:ext>
            </a:extLst>
          </p:cNvPr>
          <p:cNvSpPr txBox="1">
            <a:spLocks noChangeArrowheads="1"/>
          </p:cNvSpPr>
          <p:nvPr/>
        </p:nvSpPr>
        <p:spPr bwMode="auto">
          <a:xfrm>
            <a:off x="250825" y="2867025"/>
            <a:ext cx="9001125" cy="755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396" tIns="45700" rIns="91396" bIns="45700"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1363" indent="-284163">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1413" indent="-227013">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598613" indent="-2270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5813" indent="-2270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30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02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74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46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nSpc>
                <a:spcPct val="150000"/>
              </a:lnSpc>
              <a:spcBef>
                <a:spcPct val="0"/>
              </a:spcBef>
              <a:buFontTx/>
              <a:buNone/>
              <a:defRPr/>
            </a:pPr>
            <a:r>
              <a:rPr lang="en-US" altLang="ja-JP" b="1" dirty="0">
                <a:solidFill>
                  <a:schemeClr val="bg1">
                    <a:lumMod val="95000"/>
                  </a:schemeClr>
                </a:solidFill>
                <a:latin typeface="メイリオ" panose="020B0604030504040204" pitchFamily="50" charset="-128"/>
                <a:ea typeface="メイリオ" panose="020B0604030504040204" pitchFamily="50" charset="-128"/>
              </a:rPr>
              <a:t>GW2</a:t>
            </a:r>
            <a:r>
              <a:rPr lang="ja-JP" altLang="en-US" b="1" dirty="0">
                <a:solidFill>
                  <a:schemeClr val="bg1">
                    <a:lumMod val="95000"/>
                  </a:schemeClr>
                </a:solidFill>
                <a:latin typeface="メイリオ" panose="020B0604030504040204" pitchFamily="50" charset="-128"/>
                <a:ea typeface="メイリオ" panose="020B0604030504040204" pitchFamily="50" charset="-128"/>
              </a:rPr>
              <a:t>：親の住む地域はどんなサービスがある？</a:t>
            </a:r>
            <a:endParaRPr lang="en-US" altLang="ja-JP" b="1" dirty="0">
              <a:solidFill>
                <a:schemeClr val="bg1">
                  <a:lumMod val="95000"/>
                </a:schemeClr>
              </a:solidFill>
              <a:latin typeface="メイリオ" panose="020B0604030504040204" pitchFamily="50" charset="-128"/>
              <a:ea typeface="メイリオ" panose="020B0604030504040204" pitchFamily="50" charset="-128"/>
            </a:endParaRPr>
          </a:p>
        </p:txBody>
      </p:sp>
      <p:sp>
        <p:nvSpPr>
          <p:cNvPr id="43014" name="Rectangle 2">
            <a:extLst>
              <a:ext uri="{FF2B5EF4-FFF2-40B4-BE49-F238E27FC236}">
                <a16:creationId xmlns="" xmlns:a16="http://schemas.microsoft.com/office/drawing/2014/main" id="{2B87CDCC-D323-4B63-8A77-8C97C79E1DE2}"/>
              </a:ext>
            </a:extLst>
          </p:cNvPr>
          <p:cNvSpPr txBox="1">
            <a:spLocks noChangeArrowheads="1"/>
          </p:cNvSpPr>
          <p:nvPr/>
        </p:nvSpPr>
        <p:spPr bwMode="auto">
          <a:xfrm>
            <a:off x="973138" y="1995488"/>
            <a:ext cx="7340600" cy="755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396" tIns="45700" rIns="91396" bIns="45700"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1363" indent="-284163">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1413" indent="-227013">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598613" indent="-2270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5813" indent="-2270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30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02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74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46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nSpc>
                <a:spcPct val="150000"/>
              </a:lnSpc>
              <a:spcBef>
                <a:spcPct val="0"/>
              </a:spcBef>
              <a:buFontTx/>
              <a:buNone/>
              <a:defRPr/>
            </a:pPr>
            <a:r>
              <a:rPr lang="ja-JP" altLang="en-US" sz="2800" dirty="0">
                <a:solidFill>
                  <a:schemeClr val="bg1">
                    <a:lumMod val="95000"/>
                  </a:schemeClr>
                </a:solidFill>
                <a:latin typeface="メイリオ" panose="020B0604030504040204" pitchFamily="50" charset="-128"/>
                <a:ea typeface="メイリオ" panose="020B0604030504040204" pitchFamily="50" charset="-128"/>
              </a:rPr>
              <a:t>ﾚｸﾁｬｰ</a:t>
            </a:r>
            <a:r>
              <a:rPr lang="en-US" altLang="ja-JP" sz="2800" dirty="0">
                <a:solidFill>
                  <a:schemeClr val="bg1">
                    <a:lumMod val="95000"/>
                  </a:schemeClr>
                </a:solidFill>
                <a:latin typeface="メイリオ" panose="020B0604030504040204" pitchFamily="50" charset="-128"/>
                <a:ea typeface="メイリオ" panose="020B0604030504040204" pitchFamily="50" charset="-128"/>
              </a:rPr>
              <a:t>1</a:t>
            </a:r>
            <a:r>
              <a:rPr lang="ja-JP" altLang="en-US" sz="2800" dirty="0">
                <a:solidFill>
                  <a:schemeClr val="bg1">
                    <a:lumMod val="95000"/>
                  </a:schemeClr>
                </a:solidFill>
                <a:latin typeface="メイリオ" panose="020B0604030504040204" pitchFamily="50" charset="-128"/>
                <a:ea typeface="メイリオ" panose="020B0604030504040204" pitchFamily="50" charset="-128"/>
              </a:rPr>
              <a:t>：高齢者の身体・心・社会性の変化</a:t>
            </a:r>
          </a:p>
        </p:txBody>
      </p:sp>
      <p:sp>
        <p:nvSpPr>
          <p:cNvPr id="43015" name="Rectangle 2">
            <a:extLst>
              <a:ext uri="{FF2B5EF4-FFF2-40B4-BE49-F238E27FC236}">
                <a16:creationId xmlns="" xmlns:a16="http://schemas.microsoft.com/office/drawing/2014/main" id="{8AC011DD-920E-4DFA-B64C-4A1309452AA9}"/>
              </a:ext>
            </a:extLst>
          </p:cNvPr>
          <p:cNvSpPr txBox="1">
            <a:spLocks noChangeArrowheads="1"/>
          </p:cNvSpPr>
          <p:nvPr/>
        </p:nvSpPr>
        <p:spPr bwMode="auto">
          <a:xfrm>
            <a:off x="973138" y="3738563"/>
            <a:ext cx="7200900" cy="755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396" tIns="45700" rIns="91396" bIns="45700"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1363" indent="-284163">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1413" indent="-227013">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598613" indent="-2270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5813" indent="-2270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30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02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74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46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nSpc>
                <a:spcPct val="150000"/>
              </a:lnSpc>
              <a:spcBef>
                <a:spcPct val="0"/>
              </a:spcBef>
              <a:buFontTx/>
              <a:buNone/>
              <a:defRPr/>
            </a:pPr>
            <a:r>
              <a:rPr lang="ja-JP" altLang="en-US" sz="2800">
                <a:solidFill>
                  <a:schemeClr val="bg1">
                    <a:lumMod val="95000"/>
                  </a:schemeClr>
                </a:solidFill>
                <a:latin typeface="メイリオ" panose="020B0604030504040204" pitchFamily="50" charset="-128"/>
                <a:ea typeface="メイリオ" panose="020B0604030504040204" pitchFamily="50" charset="-128"/>
              </a:rPr>
              <a:t>ﾚｸﾁｬｰ</a:t>
            </a:r>
            <a:r>
              <a:rPr lang="en-US" altLang="ja-JP" sz="2800">
                <a:solidFill>
                  <a:schemeClr val="bg1">
                    <a:lumMod val="95000"/>
                  </a:schemeClr>
                </a:solidFill>
                <a:latin typeface="メイリオ" panose="020B0604030504040204" pitchFamily="50" charset="-128"/>
                <a:ea typeface="メイリオ" panose="020B0604030504040204" pitchFamily="50" charset="-128"/>
              </a:rPr>
              <a:t>2</a:t>
            </a:r>
            <a:r>
              <a:rPr lang="ja-JP" altLang="en-US" sz="2800">
                <a:solidFill>
                  <a:schemeClr val="bg1">
                    <a:lumMod val="95000"/>
                  </a:schemeClr>
                </a:solidFill>
                <a:latin typeface="メイリオ" panose="020B0604030504040204" pitchFamily="50" charset="-128"/>
                <a:ea typeface="メイリオ" panose="020B0604030504040204" pitchFamily="50" charset="-128"/>
              </a:rPr>
              <a:t>：地域資源・サービスについて</a:t>
            </a:r>
          </a:p>
        </p:txBody>
      </p:sp>
      <p:sp>
        <p:nvSpPr>
          <p:cNvPr id="32776" name="Rectangle 2">
            <a:extLst>
              <a:ext uri="{FF2B5EF4-FFF2-40B4-BE49-F238E27FC236}">
                <a16:creationId xmlns="" xmlns:a16="http://schemas.microsoft.com/office/drawing/2014/main" id="{B5F6F607-1F4A-46E2-B257-15B2CBAACE15}"/>
              </a:ext>
            </a:extLst>
          </p:cNvPr>
          <p:cNvSpPr txBox="1">
            <a:spLocks noChangeArrowheads="1"/>
          </p:cNvSpPr>
          <p:nvPr/>
        </p:nvSpPr>
        <p:spPr bwMode="auto">
          <a:xfrm>
            <a:off x="250825" y="4610100"/>
            <a:ext cx="9001125" cy="755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396" tIns="45700" rIns="91396" bIns="45700"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1363" indent="-284163">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1413" indent="-227013">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598613" indent="-2270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5813" indent="-2270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30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02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74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46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nSpc>
                <a:spcPct val="150000"/>
              </a:lnSpc>
              <a:spcBef>
                <a:spcPct val="0"/>
              </a:spcBef>
              <a:buFontTx/>
              <a:buNone/>
              <a:defRPr/>
            </a:pPr>
            <a:r>
              <a:rPr lang="en-US" altLang="ja-JP" b="1">
                <a:solidFill>
                  <a:schemeClr val="bg1">
                    <a:lumMod val="95000"/>
                  </a:schemeClr>
                </a:solidFill>
                <a:latin typeface="メイリオ" panose="020B0604030504040204" pitchFamily="50" charset="-128"/>
                <a:ea typeface="メイリオ" panose="020B0604030504040204" pitchFamily="50" charset="-128"/>
              </a:rPr>
              <a:t>GW3</a:t>
            </a:r>
            <a:r>
              <a:rPr lang="ja-JP" altLang="en-US" b="1">
                <a:solidFill>
                  <a:schemeClr val="bg1">
                    <a:lumMod val="95000"/>
                  </a:schemeClr>
                </a:solidFill>
                <a:latin typeface="メイリオ" panose="020B0604030504040204" pitchFamily="50" charset="-128"/>
                <a:ea typeface="メイリオ" panose="020B0604030504040204" pitchFamily="50" charset="-128"/>
              </a:rPr>
              <a:t>：病院から何度も呼び出されても・・・</a:t>
            </a:r>
            <a:endParaRPr lang="en-US" altLang="ja-JP" b="1">
              <a:solidFill>
                <a:schemeClr val="bg1">
                  <a:lumMod val="95000"/>
                </a:schemeClr>
              </a:solidFill>
              <a:latin typeface="メイリオ" panose="020B0604030504040204" pitchFamily="50" charset="-128"/>
              <a:ea typeface="メイリオ" panose="020B0604030504040204" pitchFamily="50" charset="-128"/>
            </a:endParaRPr>
          </a:p>
        </p:txBody>
      </p:sp>
      <p:sp>
        <p:nvSpPr>
          <p:cNvPr id="135175" name="Rectangle 2">
            <a:extLst>
              <a:ext uri="{FF2B5EF4-FFF2-40B4-BE49-F238E27FC236}">
                <a16:creationId xmlns="" xmlns:a16="http://schemas.microsoft.com/office/drawing/2014/main" id="{9A50F42C-4923-4FDA-AD61-F10DABA66555}"/>
              </a:ext>
            </a:extLst>
          </p:cNvPr>
          <p:cNvSpPr txBox="1">
            <a:spLocks noChangeArrowheads="1"/>
          </p:cNvSpPr>
          <p:nvPr/>
        </p:nvSpPr>
        <p:spPr bwMode="auto">
          <a:xfrm>
            <a:off x="973138" y="5481638"/>
            <a:ext cx="7200900" cy="755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396" tIns="45700" rIns="91396" bIns="45700"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1363" indent="-284163">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1413" indent="-227013">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598613" indent="-2270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5813" indent="-2270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30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02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74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46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nSpc>
                <a:spcPct val="150000"/>
              </a:lnSpc>
              <a:spcBef>
                <a:spcPct val="0"/>
              </a:spcBef>
              <a:buFontTx/>
              <a:buNone/>
            </a:pPr>
            <a:r>
              <a:rPr lang="ja-JP" altLang="en-US" sz="2800">
                <a:solidFill>
                  <a:srgbClr val="000000"/>
                </a:solidFill>
                <a:latin typeface="メイリオ" panose="020B0604030504040204" pitchFamily="50" charset="-128"/>
                <a:ea typeface="メイリオ" panose="020B0604030504040204" pitchFamily="50" charset="-128"/>
              </a:rPr>
              <a:t>ﾚｸﾁｬｰ</a:t>
            </a:r>
            <a:r>
              <a:rPr lang="en-US" altLang="ja-JP" sz="2800">
                <a:solidFill>
                  <a:srgbClr val="000000"/>
                </a:solidFill>
                <a:latin typeface="メイリオ" panose="020B0604030504040204" pitchFamily="50" charset="-128"/>
                <a:ea typeface="メイリオ" panose="020B0604030504040204" pitchFamily="50" charset="-128"/>
              </a:rPr>
              <a:t>3</a:t>
            </a:r>
            <a:r>
              <a:rPr lang="ja-JP" altLang="en-US" sz="2800">
                <a:solidFill>
                  <a:srgbClr val="000000"/>
                </a:solidFill>
                <a:latin typeface="メイリオ" panose="020B0604030504040204" pitchFamily="50" charset="-128"/>
                <a:ea typeface="メイリオ" panose="020B0604030504040204" pitchFamily="50" charset="-128"/>
              </a:rPr>
              <a:t>：上手にやっていくコツ</a:t>
            </a:r>
          </a:p>
        </p:txBody>
      </p:sp>
      <p:sp>
        <p:nvSpPr>
          <p:cNvPr id="135176" name="Rectangle 2">
            <a:extLst>
              <a:ext uri="{FF2B5EF4-FFF2-40B4-BE49-F238E27FC236}">
                <a16:creationId xmlns="" xmlns:a16="http://schemas.microsoft.com/office/drawing/2014/main" id="{5DFE5549-AA13-49BB-AA29-B163F1AEC9BB}"/>
              </a:ext>
            </a:extLst>
          </p:cNvPr>
          <p:cNvSpPr txBox="1">
            <a:spLocks noChangeArrowheads="1"/>
          </p:cNvSpPr>
          <p:nvPr/>
        </p:nvSpPr>
        <p:spPr bwMode="auto">
          <a:xfrm>
            <a:off x="-20638" y="-15875"/>
            <a:ext cx="9164638" cy="717550"/>
          </a:xfrm>
          <a:prstGeom prst="rect">
            <a:avLst/>
          </a:prstGeom>
          <a:solidFill>
            <a:srgbClr val="7030A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396" tIns="45700" rIns="91396" bIns="45700"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1363" indent="-284163">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1413" indent="-227013">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598613" indent="-2270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5813" indent="-2270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30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02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74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46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a:lnSpc>
                <a:spcPct val="150000"/>
              </a:lnSpc>
              <a:spcBef>
                <a:spcPct val="0"/>
              </a:spcBef>
              <a:buFontTx/>
              <a:buNone/>
            </a:pPr>
            <a:r>
              <a:rPr lang="ja-JP" altLang="en-US" sz="4000" b="1">
                <a:solidFill>
                  <a:srgbClr val="FFFFFF"/>
                </a:solidFill>
                <a:latin typeface="メイリオ" panose="020B0604030504040204" pitchFamily="50" charset="-128"/>
                <a:ea typeface="メイリオ" panose="020B0604030504040204" pitchFamily="50" charset="-128"/>
              </a:rPr>
              <a:t>本日の流れ</a:t>
            </a:r>
          </a:p>
        </p:txBody>
      </p:sp>
      <p:sp>
        <p:nvSpPr>
          <p:cNvPr id="135177" name="Rectangle 2">
            <a:extLst>
              <a:ext uri="{FF2B5EF4-FFF2-40B4-BE49-F238E27FC236}">
                <a16:creationId xmlns="" xmlns:a16="http://schemas.microsoft.com/office/drawing/2014/main" id="{C04381C9-7221-40FA-9988-D8767280A49F}"/>
              </a:ext>
            </a:extLst>
          </p:cNvPr>
          <p:cNvSpPr txBox="1">
            <a:spLocks noChangeArrowheads="1"/>
          </p:cNvSpPr>
          <p:nvPr/>
        </p:nvSpPr>
        <p:spPr bwMode="auto">
          <a:xfrm>
            <a:off x="-14288" y="6562725"/>
            <a:ext cx="9164638" cy="292100"/>
          </a:xfrm>
          <a:prstGeom prst="rect">
            <a:avLst/>
          </a:prstGeom>
          <a:solidFill>
            <a:srgbClr val="7030A0">
              <a:alpha val="34117"/>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396" tIns="45700" rIns="91396" bIns="45700"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1363" indent="-284163">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1413" indent="-227013">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598613" indent="-2270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5813" indent="-2270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30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02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74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46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a:lnSpc>
                <a:spcPct val="150000"/>
              </a:lnSpc>
              <a:spcBef>
                <a:spcPct val="0"/>
              </a:spcBef>
              <a:buFontTx/>
              <a:buNone/>
            </a:pPr>
            <a:r>
              <a:rPr lang="ja-JP" altLang="en-US" sz="1200">
                <a:solidFill>
                  <a:srgbClr val="FFFFFF"/>
                </a:solidFill>
                <a:latin typeface="メイリオ" panose="020B0604030504040204" pitchFamily="50" charset="-128"/>
                <a:ea typeface="メイリオ" panose="020B0604030504040204" pitchFamily="50" charset="-128"/>
              </a:rPr>
              <a:t>遠　距　離　介　護　支　援　セ　ミ　ナ　ー</a:t>
            </a: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Rectangle 2">
            <a:extLst>
              <a:ext uri="{FF2B5EF4-FFF2-40B4-BE49-F238E27FC236}">
                <a16:creationId xmlns="" xmlns:a16="http://schemas.microsoft.com/office/drawing/2014/main" id="{5C2DCD08-77CA-412E-83F5-0976F0783F09}"/>
              </a:ext>
            </a:extLst>
          </p:cNvPr>
          <p:cNvSpPr txBox="1">
            <a:spLocks noChangeArrowheads="1"/>
          </p:cNvSpPr>
          <p:nvPr/>
        </p:nvSpPr>
        <p:spPr bwMode="auto">
          <a:xfrm>
            <a:off x="430213" y="1236663"/>
            <a:ext cx="8389937" cy="1512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396" tIns="45700" rIns="91396" bIns="45700"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1363" indent="-284163">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1413" indent="-227013">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598613" indent="-2270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5813" indent="-2270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30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02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74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46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buFont typeface="Arial" panose="020B0604020202020204" pitchFamily="34" charset="0"/>
              <a:buNone/>
            </a:pPr>
            <a:r>
              <a:rPr lang="ja-JP" altLang="en-US" sz="3600">
                <a:solidFill>
                  <a:srgbClr val="000000"/>
                </a:solidFill>
                <a:latin typeface="メイリオ" panose="020B0604030504040204" pitchFamily="50" charset="-128"/>
                <a:ea typeface="メイリオ" panose="020B0604030504040204" pitchFamily="50" charset="-128"/>
              </a:rPr>
              <a:t>親や近所・専門職の関係性をよくしたほうがいいのはわかった</a:t>
            </a:r>
            <a:endParaRPr lang="en-US" altLang="ja-JP" sz="3600">
              <a:solidFill>
                <a:srgbClr val="000000"/>
              </a:solidFill>
              <a:latin typeface="メイリオ" panose="020B0604030504040204" pitchFamily="50" charset="-128"/>
              <a:ea typeface="メイリオ" panose="020B0604030504040204" pitchFamily="50" charset="-128"/>
            </a:endParaRPr>
          </a:p>
        </p:txBody>
      </p:sp>
      <p:sp>
        <p:nvSpPr>
          <p:cNvPr id="11" name="Rectangle 2">
            <a:extLst>
              <a:ext uri="{FF2B5EF4-FFF2-40B4-BE49-F238E27FC236}">
                <a16:creationId xmlns="" xmlns:a16="http://schemas.microsoft.com/office/drawing/2014/main" id="{6F5AFC1A-69A5-4383-98FF-DD4E3CA8468C}"/>
              </a:ext>
            </a:extLst>
          </p:cNvPr>
          <p:cNvSpPr txBox="1">
            <a:spLocks noChangeArrowheads="1"/>
          </p:cNvSpPr>
          <p:nvPr/>
        </p:nvSpPr>
        <p:spPr bwMode="auto">
          <a:xfrm>
            <a:off x="-20638" y="-15875"/>
            <a:ext cx="9164638" cy="717550"/>
          </a:xfrm>
          <a:prstGeom prst="rect">
            <a:avLst/>
          </a:prstGeom>
          <a:solidFill>
            <a:schemeClr val="accent6">
              <a:lumMod val="50000"/>
            </a:schemeClr>
          </a:solidFill>
          <a:ln>
            <a:noFill/>
          </a:ln>
        </p:spPr>
        <p:txBody>
          <a:bodyPr lIns="91396" tIns="45700" rIns="91396" bIns="45700" anchor="ctr"/>
          <a:lst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2pPr>
            <a:lvl3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3pPr>
            <a:lvl4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4pPr>
            <a:lvl5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5pPr>
            <a:lvl6pPr marL="456980" algn="ctr" rtl="0" fontAlgn="base">
              <a:spcBef>
                <a:spcPct val="0"/>
              </a:spcBef>
              <a:spcAft>
                <a:spcPct val="0"/>
              </a:spcAft>
              <a:defRPr kumimoji="1" sz="4400">
                <a:solidFill>
                  <a:schemeClr val="tx1"/>
                </a:solidFill>
                <a:latin typeface="Calibri" pitchFamily="34" charset="0"/>
                <a:ea typeface="ＭＳ Ｐゴシック" charset="-128"/>
              </a:defRPr>
            </a:lvl6pPr>
            <a:lvl7pPr marL="913960" algn="ctr" rtl="0" fontAlgn="base">
              <a:spcBef>
                <a:spcPct val="0"/>
              </a:spcBef>
              <a:spcAft>
                <a:spcPct val="0"/>
              </a:spcAft>
              <a:defRPr kumimoji="1" sz="4400">
                <a:solidFill>
                  <a:schemeClr val="tx1"/>
                </a:solidFill>
                <a:latin typeface="Calibri" pitchFamily="34" charset="0"/>
                <a:ea typeface="ＭＳ Ｐゴシック" charset="-128"/>
              </a:defRPr>
            </a:lvl7pPr>
            <a:lvl8pPr marL="1370940" algn="ctr" rtl="0" fontAlgn="base">
              <a:spcBef>
                <a:spcPct val="0"/>
              </a:spcBef>
              <a:spcAft>
                <a:spcPct val="0"/>
              </a:spcAft>
              <a:defRPr kumimoji="1" sz="4400">
                <a:solidFill>
                  <a:schemeClr val="tx1"/>
                </a:solidFill>
                <a:latin typeface="Calibri" pitchFamily="34" charset="0"/>
                <a:ea typeface="ＭＳ Ｐゴシック" charset="-128"/>
              </a:defRPr>
            </a:lvl8pPr>
            <a:lvl9pPr marL="1827921" algn="ctr" rtl="0" fontAlgn="base">
              <a:spcBef>
                <a:spcPct val="0"/>
              </a:spcBef>
              <a:spcAft>
                <a:spcPct val="0"/>
              </a:spcAft>
              <a:defRPr kumimoji="1" sz="4400">
                <a:solidFill>
                  <a:schemeClr val="tx1"/>
                </a:solidFill>
                <a:latin typeface="Calibri" pitchFamily="34" charset="0"/>
                <a:ea typeface="ＭＳ Ｐゴシック" charset="-128"/>
              </a:defRPr>
            </a:lvl9pPr>
          </a:lstStyle>
          <a:p>
            <a:pPr>
              <a:lnSpc>
                <a:spcPct val="150000"/>
              </a:lnSpc>
              <a:defRPr/>
            </a:pPr>
            <a:r>
              <a:rPr lang="en-US" altLang="ja-JP" sz="3600" b="1" dirty="0">
                <a:solidFill>
                  <a:prstClr val="white"/>
                </a:solidFill>
                <a:latin typeface="メイリオ" panose="020B0604030504040204" pitchFamily="50" charset="-128"/>
                <a:ea typeface="メイリオ" panose="020B0604030504040204" pitchFamily="50" charset="-128"/>
              </a:rPr>
              <a:t>GW3</a:t>
            </a:r>
            <a:r>
              <a:rPr lang="ja-JP" altLang="en-US" sz="3600" b="1" dirty="0">
                <a:solidFill>
                  <a:prstClr val="white"/>
                </a:solidFill>
                <a:latin typeface="メイリオ" panose="020B0604030504040204" pitchFamily="50" charset="-128"/>
                <a:ea typeface="メイリオ" panose="020B0604030504040204" pitchFamily="50" charset="-128"/>
              </a:rPr>
              <a:t>：遠距離の親を心配する息子の心境</a:t>
            </a:r>
          </a:p>
        </p:txBody>
      </p:sp>
      <p:sp>
        <p:nvSpPr>
          <p:cNvPr id="12" name="Rectangle 2">
            <a:extLst>
              <a:ext uri="{FF2B5EF4-FFF2-40B4-BE49-F238E27FC236}">
                <a16:creationId xmlns="" xmlns:a16="http://schemas.microsoft.com/office/drawing/2014/main" id="{A133E293-C0C0-428E-A782-0DF67FFEDD6F}"/>
              </a:ext>
            </a:extLst>
          </p:cNvPr>
          <p:cNvSpPr txBox="1">
            <a:spLocks noChangeArrowheads="1"/>
          </p:cNvSpPr>
          <p:nvPr/>
        </p:nvSpPr>
        <p:spPr bwMode="auto">
          <a:xfrm>
            <a:off x="-14288" y="6572250"/>
            <a:ext cx="9164638" cy="292100"/>
          </a:xfrm>
          <a:prstGeom prst="rect">
            <a:avLst/>
          </a:prstGeom>
          <a:solidFill>
            <a:schemeClr val="accent6">
              <a:lumMod val="50000"/>
              <a:alpha val="34000"/>
            </a:schemeClr>
          </a:solidFill>
          <a:ln>
            <a:noFill/>
          </a:ln>
        </p:spPr>
        <p:txBody>
          <a:bodyPr lIns="91396" tIns="45700" rIns="91396" bIns="45700" anchor="ctr"/>
          <a:lst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2pPr>
            <a:lvl3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3pPr>
            <a:lvl4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4pPr>
            <a:lvl5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5pPr>
            <a:lvl6pPr marL="456980" algn="ctr" rtl="0" fontAlgn="base">
              <a:spcBef>
                <a:spcPct val="0"/>
              </a:spcBef>
              <a:spcAft>
                <a:spcPct val="0"/>
              </a:spcAft>
              <a:defRPr kumimoji="1" sz="4400">
                <a:solidFill>
                  <a:schemeClr val="tx1"/>
                </a:solidFill>
                <a:latin typeface="Calibri" pitchFamily="34" charset="0"/>
                <a:ea typeface="ＭＳ Ｐゴシック" charset="-128"/>
              </a:defRPr>
            </a:lvl6pPr>
            <a:lvl7pPr marL="913960" algn="ctr" rtl="0" fontAlgn="base">
              <a:spcBef>
                <a:spcPct val="0"/>
              </a:spcBef>
              <a:spcAft>
                <a:spcPct val="0"/>
              </a:spcAft>
              <a:defRPr kumimoji="1" sz="4400">
                <a:solidFill>
                  <a:schemeClr val="tx1"/>
                </a:solidFill>
                <a:latin typeface="Calibri" pitchFamily="34" charset="0"/>
                <a:ea typeface="ＭＳ Ｐゴシック" charset="-128"/>
              </a:defRPr>
            </a:lvl7pPr>
            <a:lvl8pPr marL="1370940" algn="ctr" rtl="0" fontAlgn="base">
              <a:spcBef>
                <a:spcPct val="0"/>
              </a:spcBef>
              <a:spcAft>
                <a:spcPct val="0"/>
              </a:spcAft>
              <a:defRPr kumimoji="1" sz="4400">
                <a:solidFill>
                  <a:schemeClr val="tx1"/>
                </a:solidFill>
                <a:latin typeface="Calibri" pitchFamily="34" charset="0"/>
                <a:ea typeface="ＭＳ Ｐゴシック" charset="-128"/>
              </a:defRPr>
            </a:lvl8pPr>
            <a:lvl9pPr marL="1827921" algn="ctr" rtl="0" fontAlgn="base">
              <a:spcBef>
                <a:spcPct val="0"/>
              </a:spcBef>
              <a:spcAft>
                <a:spcPct val="0"/>
              </a:spcAft>
              <a:defRPr kumimoji="1" sz="4400">
                <a:solidFill>
                  <a:schemeClr val="tx1"/>
                </a:solidFill>
                <a:latin typeface="Calibri" pitchFamily="34" charset="0"/>
                <a:ea typeface="ＭＳ Ｐゴシック" charset="-128"/>
              </a:defRPr>
            </a:lvl9pPr>
          </a:lstStyle>
          <a:p>
            <a:pPr>
              <a:lnSpc>
                <a:spcPct val="150000"/>
              </a:lnSpc>
              <a:defRPr/>
            </a:pPr>
            <a:r>
              <a:rPr lang="ja-JP" altLang="en-US" sz="1200" dirty="0">
                <a:solidFill>
                  <a:prstClr val="white"/>
                </a:solidFill>
                <a:latin typeface="メイリオ" panose="020B0604030504040204" pitchFamily="50" charset="-128"/>
                <a:ea typeface="メイリオ" panose="020B0604030504040204" pitchFamily="50" charset="-128"/>
              </a:rPr>
              <a:t>遠　距　離　介　護　支　援　セ　ミ　ナ　</a:t>
            </a:r>
            <a:r>
              <a:rPr lang="ja-JP" altLang="en-US" sz="1200" dirty="0" err="1">
                <a:solidFill>
                  <a:prstClr val="white"/>
                </a:solidFill>
                <a:latin typeface="メイリオ" panose="020B0604030504040204" pitchFamily="50" charset="-128"/>
                <a:ea typeface="メイリオ" panose="020B0604030504040204" pitchFamily="50" charset="-128"/>
              </a:rPr>
              <a:t>ー</a:t>
            </a:r>
            <a:endParaRPr lang="ja-JP" altLang="en-US" sz="1200" dirty="0">
              <a:solidFill>
                <a:prstClr val="white"/>
              </a:solidFill>
              <a:latin typeface="メイリオ" panose="020B0604030504040204" pitchFamily="50" charset="-128"/>
              <a:ea typeface="メイリオ" panose="020B0604030504040204" pitchFamily="50" charset="-128"/>
            </a:endParaRPr>
          </a:p>
        </p:txBody>
      </p:sp>
      <p:sp>
        <p:nvSpPr>
          <p:cNvPr id="105478" name="Rectangle 2">
            <a:extLst>
              <a:ext uri="{FF2B5EF4-FFF2-40B4-BE49-F238E27FC236}">
                <a16:creationId xmlns="" xmlns:a16="http://schemas.microsoft.com/office/drawing/2014/main" id="{096B251D-5911-4177-B185-B7F0681DF052}"/>
              </a:ext>
            </a:extLst>
          </p:cNvPr>
          <p:cNvSpPr txBox="1">
            <a:spLocks noChangeArrowheads="1"/>
          </p:cNvSpPr>
          <p:nvPr/>
        </p:nvSpPr>
        <p:spPr bwMode="auto">
          <a:xfrm>
            <a:off x="384175" y="3213100"/>
            <a:ext cx="6938963" cy="2119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396" tIns="45700" rIns="91396" bIns="45700"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1363" indent="-284163">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1413" indent="-227013">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598613" indent="-2270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5813" indent="-2270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30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02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74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46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nSpc>
                <a:spcPct val="150000"/>
              </a:lnSpc>
              <a:buFont typeface="Arial" panose="020B0604020202020204" pitchFamily="34" charset="0"/>
              <a:buNone/>
            </a:pPr>
            <a:r>
              <a:rPr lang="ja-JP" altLang="en-US" sz="3600">
                <a:solidFill>
                  <a:srgbClr val="000000"/>
                </a:solidFill>
                <a:latin typeface="メイリオ" panose="020B0604030504040204" pitchFamily="50" charset="-128"/>
                <a:ea typeface="メイリオ" panose="020B0604030504040204" pitchFamily="50" charset="-128"/>
              </a:rPr>
              <a:t>何より職場が心配</a:t>
            </a:r>
            <a:endParaRPr lang="en-US" altLang="ja-JP" sz="3600">
              <a:solidFill>
                <a:srgbClr val="000000"/>
              </a:solidFill>
              <a:latin typeface="メイリオ" panose="020B0604030504040204" pitchFamily="50" charset="-128"/>
              <a:ea typeface="メイリオ" panose="020B0604030504040204" pitchFamily="50" charset="-128"/>
            </a:endParaRPr>
          </a:p>
          <a:p>
            <a:pPr>
              <a:buFont typeface="Arial" panose="020B0604020202020204" pitchFamily="34" charset="0"/>
              <a:buNone/>
            </a:pPr>
            <a:r>
              <a:rPr lang="ja-JP" altLang="en-US">
                <a:solidFill>
                  <a:srgbClr val="000000"/>
                </a:solidFill>
                <a:latin typeface="メイリオ" panose="020B0604030504040204" pitchFamily="50" charset="-128"/>
                <a:ea typeface="メイリオ" panose="020B0604030504040204" pitchFamily="50" charset="-128"/>
              </a:rPr>
              <a:t>（職場内の関係性、同僚の負担増、</a:t>
            </a:r>
            <a:endParaRPr lang="en-US" altLang="ja-JP">
              <a:solidFill>
                <a:srgbClr val="000000"/>
              </a:solidFill>
              <a:latin typeface="メイリオ" panose="020B0604030504040204" pitchFamily="50" charset="-128"/>
              <a:ea typeface="メイリオ" panose="020B0604030504040204" pitchFamily="50" charset="-128"/>
            </a:endParaRPr>
          </a:p>
          <a:p>
            <a:pPr>
              <a:buFont typeface="Arial" panose="020B0604020202020204" pitchFamily="34" charset="0"/>
              <a:buNone/>
            </a:pPr>
            <a:r>
              <a:rPr lang="ja-JP" altLang="en-US">
                <a:solidFill>
                  <a:srgbClr val="000000"/>
                </a:solidFill>
                <a:latin typeface="メイリオ" panose="020B0604030504040204" pitchFamily="50" charset="-128"/>
                <a:ea typeface="メイリオ" panose="020B0604030504040204" pitchFamily="50" charset="-128"/>
              </a:rPr>
              <a:t>　配置換えの心配など）</a:t>
            </a:r>
            <a:endParaRPr lang="en-US" altLang="ja-JP">
              <a:solidFill>
                <a:srgbClr val="000000"/>
              </a:solidFill>
              <a:latin typeface="メイリオ" panose="020B0604030504040204" pitchFamily="50" charset="-128"/>
              <a:ea typeface="メイリオ" panose="020B0604030504040204" pitchFamily="50" charset="-128"/>
            </a:endParaRPr>
          </a:p>
        </p:txBody>
      </p:sp>
      <p:pic>
        <p:nvPicPr>
          <p:cNvPr id="131078" name="図 1">
            <a:extLst>
              <a:ext uri="{FF2B5EF4-FFF2-40B4-BE49-F238E27FC236}">
                <a16:creationId xmlns="" xmlns:a16="http://schemas.microsoft.com/office/drawing/2014/main" id="{86628B60-20F9-46CC-8BD5-4088204B60EA}"/>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804025" y="3316288"/>
            <a:ext cx="1873250" cy="2651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218" name="Rectangle 2">
            <a:extLst>
              <a:ext uri="{FF2B5EF4-FFF2-40B4-BE49-F238E27FC236}">
                <a16:creationId xmlns="" xmlns:a16="http://schemas.microsoft.com/office/drawing/2014/main" id="{0E786083-0241-421F-9161-04C08A8F832A}"/>
              </a:ext>
            </a:extLst>
          </p:cNvPr>
          <p:cNvSpPr txBox="1">
            <a:spLocks noChangeArrowheads="1"/>
          </p:cNvSpPr>
          <p:nvPr/>
        </p:nvSpPr>
        <p:spPr bwMode="auto">
          <a:xfrm>
            <a:off x="-20638" y="-15875"/>
            <a:ext cx="9164638" cy="1141413"/>
          </a:xfrm>
          <a:prstGeom prst="rect">
            <a:avLst/>
          </a:prstGeom>
          <a:solidFill>
            <a:srgbClr val="7030A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396" tIns="0" rIns="91396" bIns="0"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1363" indent="-284163">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1413" indent="-227013">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598613" indent="-2270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5813" indent="-2270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30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02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74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46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a:spcBef>
                <a:spcPct val="0"/>
              </a:spcBef>
              <a:buFontTx/>
              <a:buNone/>
            </a:pPr>
            <a:r>
              <a:rPr lang="en-US" altLang="ja-JP" sz="2400" b="1">
                <a:solidFill>
                  <a:srgbClr val="FFFFFF"/>
                </a:solidFill>
                <a:latin typeface="メイリオ" panose="020B0604030504040204" pitchFamily="50" charset="-128"/>
                <a:ea typeface="メイリオ" panose="020B0604030504040204" pitchFamily="50" charset="-128"/>
              </a:rPr>
              <a:t>Lecture 3</a:t>
            </a:r>
          </a:p>
          <a:p>
            <a:pPr algn="ctr">
              <a:spcBef>
                <a:spcPct val="0"/>
              </a:spcBef>
              <a:buFontTx/>
              <a:buNone/>
            </a:pPr>
            <a:r>
              <a:rPr lang="ja-JP" altLang="en-US" sz="4000" b="1">
                <a:solidFill>
                  <a:srgbClr val="FFFFFF"/>
                </a:solidFill>
                <a:latin typeface="メイリオ" panose="020B0604030504040204" pitchFamily="50" charset="-128"/>
                <a:ea typeface="メイリオ" panose="020B0604030504040204" pitchFamily="50" charset="-128"/>
              </a:rPr>
              <a:t>上手にやっていくコツ</a:t>
            </a:r>
          </a:p>
        </p:txBody>
      </p:sp>
      <p:sp>
        <p:nvSpPr>
          <p:cNvPr id="137219" name="Rectangle 2">
            <a:extLst>
              <a:ext uri="{FF2B5EF4-FFF2-40B4-BE49-F238E27FC236}">
                <a16:creationId xmlns="" xmlns:a16="http://schemas.microsoft.com/office/drawing/2014/main" id="{C4A3546C-8A84-41D3-BD8F-C9BBC7C78F18}"/>
              </a:ext>
            </a:extLst>
          </p:cNvPr>
          <p:cNvSpPr txBox="1">
            <a:spLocks noChangeArrowheads="1"/>
          </p:cNvSpPr>
          <p:nvPr/>
        </p:nvSpPr>
        <p:spPr bwMode="auto">
          <a:xfrm>
            <a:off x="-17463" y="6565900"/>
            <a:ext cx="9164638" cy="292100"/>
          </a:xfrm>
          <a:prstGeom prst="rect">
            <a:avLst/>
          </a:prstGeom>
          <a:solidFill>
            <a:srgbClr val="7030A0">
              <a:alpha val="34117"/>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396" tIns="45700" rIns="91396" bIns="45700"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1363" indent="-284163">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1413" indent="-227013">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598613" indent="-2270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5813" indent="-2270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30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02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74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46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a:lnSpc>
                <a:spcPct val="150000"/>
              </a:lnSpc>
              <a:spcBef>
                <a:spcPct val="0"/>
              </a:spcBef>
              <a:buFontTx/>
              <a:buNone/>
            </a:pPr>
            <a:r>
              <a:rPr lang="ja-JP" altLang="en-US" sz="1200">
                <a:solidFill>
                  <a:srgbClr val="FFFFFF"/>
                </a:solidFill>
                <a:latin typeface="メイリオ" panose="020B0604030504040204" pitchFamily="50" charset="-128"/>
                <a:ea typeface="メイリオ" panose="020B0604030504040204" pitchFamily="50" charset="-128"/>
              </a:rPr>
              <a:t>遠　距　離　介　護　支　援　セ　ミ　ナ　ー</a:t>
            </a:r>
          </a:p>
        </p:txBody>
      </p:sp>
      <p:sp>
        <p:nvSpPr>
          <p:cNvPr id="137220" name="Rectangle 2">
            <a:extLst>
              <a:ext uri="{FF2B5EF4-FFF2-40B4-BE49-F238E27FC236}">
                <a16:creationId xmlns="" xmlns:a16="http://schemas.microsoft.com/office/drawing/2014/main" id="{BA343510-063C-4B97-8FD1-482E268FADBB}"/>
              </a:ext>
            </a:extLst>
          </p:cNvPr>
          <p:cNvSpPr txBox="1">
            <a:spLocks noChangeArrowheads="1"/>
          </p:cNvSpPr>
          <p:nvPr/>
        </p:nvSpPr>
        <p:spPr bwMode="auto">
          <a:xfrm>
            <a:off x="1692275" y="5157788"/>
            <a:ext cx="5872163" cy="1331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396" tIns="45700" rIns="91396" bIns="45700"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1363" indent="-284163">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1413" indent="-227013">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598613" indent="-2270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5813" indent="-2270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30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02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74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46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a:spcBef>
                <a:spcPct val="0"/>
              </a:spcBef>
              <a:buFontTx/>
              <a:buNone/>
            </a:pPr>
            <a:r>
              <a:rPr lang="ja-JP" altLang="en-US" sz="4400" b="1">
                <a:solidFill>
                  <a:srgbClr val="000000"/>
                </a:solidFill>
                <a:latin typeface="メイリオ" panose="020B0604030504040204" pitchFamily="50" charset="-128"/>
                <a:ea typeface="メイリオ" panose="020B0604030504040204" pitchFamily="50" charset="-128"/>
              </a:rPr>
              <a:t>働く介護者になっても仕事はやめない！</a:t>
            </a:r>
          </a:p>
        </p:txBody>
      </p:sp>
      <p:sp>
        <p:nvSpPr>
          <p:cNvPr id="137221" name="Rectangle 2">
            <a:extLst>
              <a:ext uri="{FF2B5EF4-FFF2-40B4-BE49-F238E27FC236}">
                <a16:creationId xmlns="" xmlns:a16="http://schemas.microsoft.com/office/drawing/2014/main" id="{0FE4741F-27A8-41F7-882E-62FA839F394F}"/>
              </a:ext>
            </a:extLst>
          </p:cNvPr>
          <p:cNvSpPr txBox="1">
            <a:spLocks noChangeArrowheads="1"/>
          </p:cNvSpPr>
          <p:nvPr/>
        </p:nvSpPr>
        <p:spPr bwMode="auto">
          <a:xfrm>
            <a:off x="755650" y="1557338"/>
            <a:ext cx="7466013" cy="755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396" tIns="45700" rIns="91396" bIns="45700"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1363" indent="-284163">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1413" indent="-227013">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598613" indent="-2270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5813" indent="-2270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30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02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74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46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nSpc>
                <a:spcPct val="150000"/>
              </a:lnSpc>
              <a:spcBef>
                <a:spcPct val="0"/>
              </a:spcBef>
              <a:buFontTx/>
              <a:buNone/>
            </a:pPr>
            <a:r>
              <a:rPr lang="ja-JP" altLang="en-US" sz="4000">
                <a:solidFill>
                  <a:srgbClr val="000000"/>
                </a:solidFill>
                <a:latin typeface="メイリオ" panose="020B0604030504040204" pitchFamily="50" charset="-128"/>
                <a:ea typeface="メイリオ" panose="020B0604030504040204" pitchFamily="50" charset="-128"/>
              </a:rPr>
              <a:t>①本人・家族の不安を知ろう</a:t>
            </a:r>
          </a:p>
        </p:txBody>
      </p:sp>
      <p:sp>
        <p:nvSpPr>
          <p:cNvPr id="137222" name="Rectangle 2">
            <a:extLst>
              <a:ext uri="{FF2B5EF4-FFF2-40B4-BE49-F238E27FC236}">
                <a16:creationId xmlns="" xmlns:a16="http://schemas.microsoft.com/office/drawing/2014/main" id="{C92AD4B3-B66D-49CC-B76E-10BACCD494AA}"/>
              </a:ext>
            </a:extLst>
          </p:cNvPr>
          <p:cNvSpPr txBox="1">
            <a:spLocks noChangeArrowheads="1"/>
          </p:cNvSpPr>
          <p:nvPr/>
        </p:nvSpPr>
        <p:spPr bwMode="auto">
          <a:xfrm>
            <a:off x="755650" y="2565400"/>
            <a:ext cx="8074025" cy="1366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396" tIns="45700" rIns="91396" bIns="45700"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1363" indent="-284163">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1413" indent="-227013">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598613" indent="-2270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5813" indent="-2270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30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02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74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46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r>
              <a:rPr lang="ja-JP" altLang="en-US" sz="4000">
                <a:solidFill>
                  <a:srgbClr val="000000"/>
                </a:solidFill>
                <a:latin typeface="メイリオ" panose="020B0604030504040204" pitchFamily="50" charset="-128"/>
                <a:ea typeface="メイリオ" panose="020B0604030504040204" pitchFamily="50" charset="-128"/>
              </a:rPr>
              <a:t>②遠距離介護をうまくやっていく　</a:t>
            </a:r>
            <a:endParaRPr lang="en-US" altLang="ja-JP" sz="4000">
              <a:solidFill>
                <a:srgbClr val="000000"/>
              </a:solidFill>
              <a:latin typeface="メイリオ" panose="020B0604030504040204" pitchFamily="50" charset="-128"/>
              <a:ea typeface="メイリオ" panose="020B0604030504040204" pitchFamily="50" charset="-128"/>
            </a:endParaRPr>
          </a:p>
          <a:p>
            <a:pPr>
              <a:spcBef>
                <a:spcPct val="0"/>
              </a:spcBef>
              <a:buFontTx/>
              <a:buNone/>
            </a:pPr>
            <a:r>
              <a:rPr lang="ja-JP" altLang="en-US" sz="4000">
                <a:solidFill>
                  <a:srgbClr val="000000"/>
                </a:solidFill>
                <a:latin typeface="メイリオ" panose="020B0604030504040204" pitchFamily="50" charset="-128"/>
                <a:ea typeface="メイリオ" panose="020B0604030504040204" pitchFamily="50" charset="-128"/>
              </a:rPr>
              <a:t>　　　</a:t>
            </a:r>
            <a:r>
              <a:rPr lang="en-US" altLang="ja-JP" sz="4000">
                <a:solidFill>
                  <a:srgbClr val="000000"/>
                </a:solidFill>
                <a:latin typeface="メイリオ" panose="020B0604030504040204" pitchFamily="50" charset="-128"/>
                <a:ea typeface="メイリオ" panose="020B0604030504040204" pitchFamily="50" charset="-128"/>
              </a:rPr>
              <a:t>5</a:t>
            </a:r>
            <a:r>
              <a:rPr lang="ja-JP" altLang="en-US" sz="4000">
                <a:solidFill>
                  <a:srgbClr val="000000"/>
                </a:solidFill>
                <a:latin typeface="メイリオ" panose="020B0604030504040204" pitchFamily="50" charset="-128"/>
                <a:ea typeface="メイリオ" panose="020B0604030504040204" pitchFamily="50" charset="-128"/>
              </a:rPr>
              <a:t>つのポイントを知ろう</a:t>
            </a:r>
          </a:p>
        </p:txBody>
      </p:sp>
      <p:sp>
        <p:nvSpPr>
          <p:cNvPr id="2" name="下矢印 1">
            <a:extLst>
              <a:ext uri="{FF2B5EF4-FFF2-40B4-BE49-F238E27FC236}">
                <a16:creationId xmlns="" xmlns:a16="http://schemas.microsoft.com/office/drawing/2014/main" id="{22910B3E-C215-4049-8D76-C98CE376A8A5}"/>
              </a:ext>
            </a:extLst>
          </p:cNvPr>
          <p:cNvSpPr/>
          <p:nvPr/>
        </p:nvSpPr>
        <p:spPr bwMode="auto">
          <a:xfrm>
            <a:off x="4284663" y="4005263"/>
            <a:ext cx="585787" cy="846137"/>
          </a:xfrm>
          <a:prstGeom prst="downArrow">
            <a:avLst/>
          </a:prstGeom>
          <a:solidFill>
            <a:srgbClr val="9900FF"/>
          </a:solidFill>
          <a:ln>
            <a:noFill/>
          </a:ln>
        </p:spPr>
        <p:txBody>
          <a:bodyPr anchor="ctr">
            <a:spAutoFit/>
          </a:bodyPr>
          <a:lstStyle/>
          <a:p>
            <a:pPr algn="ctr">
              <a:defRPr/>
            </a:pPr>
            <a:endParaRPr lang="ja-JP" altLang="en-US" sz="4800" b="1" dirty="0">
              <a:ln w="18000">
                <a:solidFill>
                  <a:srgbClr val="C0504D">
                    <a:satMod val="140000"/>
                  </a:srgbClr>
                </a:solidFill>
                <a:prstDash val="solid"/>
                <a:miter lim="800000"/>
              </a:ln>
              <a:noFill/>
              <a:effectLst>
                <a:glow rad="228600">
                  <a:srgbClr val="C0504D">
                    <a:satMod val="175000"/>
                    <a:alpha val="40000"/>
                  </a:srgbClr>
                </a:glow>
                <a:outerShdw blurRad="25500" dist="23000" dir="7020000" algn="tl">
                  <a:srgbClr val="000000">
                    <a:alpha val="50000"/>
                  </a:srgbClr>
                </a:outerShdw>
              </a:effectLst>
              <a:latin typeface="HGP創英角ﾎﾟｯﾌﾟ体" pitchFamily="50" charset="-128"/>
              <a:ea typeface="HGP創英角ﾎﾟｯﾌﾟ体" pitchFamily="50" charset="-128"/>
            </a:endParaRPr>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66" name="Rectangle 2">
            <a:extLst>
              <a:ext uri="{FF2B5EF4-FFF2-40B4-BE49-F238E27FC236}">
                <a16:creationId xmlns="" xmlns:a16="http://schemas.microsoft.com/office/drawing/2014/main" id="{05271966-A578-4E53-8064-3EB2A02B82E0}"/>
              </a:ext>
            </a:extLst>
          </p:cNvPr>
          <p:cNvSpPr txBox="1">
            <a:spLocks noChangeArrowheads="1"/>
          </p:cNvSpPr>
          <p:nvPr/>
        </p:nvSpPr>
        <p:spPr bwMode="auto">
          <a:xfrm>
            <a:off x="-20638" y="-15875"/>
            <a:ext cx="9164638" cy="1141413"/>
          </a:xfrm>
          <a:prstGeom prst="rect">
            <a:avLst/>
          </a:prstGeom>
          <a:solidFill>
            <a:srgbClr val="7030A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396" tIns="0" rIns="91396" bIns="0"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1363" indent="-284163">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1413" indent="-227013">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598613" indent="-2270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5813" indent="-2270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30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02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74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46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a:spcBef>
                <a:spcPct val="0"/>
              </a:spcBef>
              <a:buFontTx/>
              <a:buNone/>
            </a:pPr>
            <a:r>
              <a:rPr lang="en-US" altLang="ja-JP" sz="2400" b="1" dirty="0">
                <a:solidFill>
                  <a:srgbClr val="FFFFFF"/>
                </a:solidFill>
                <a:latin typeface="メイリオ" panose="020B0604030504040204" pitchFamily="50" charset="-128"/>
                <a:ea typeface="メイリオ" panose="020B0604030504040204" pitchFamily="50" charset="-128"/>
              </a:rPr>
              <a:t>Lecture 3</a:t>
            </a:r>
          </a:p>
          <a:p>
            <a:pPr algn="ctr">
              <a:spcBef>
                <a:spcPct val="0"/>
              </a:spcBef>
              <a:buFontTx/>
              <a:buNone/>
            </a:pPr>
            <a:r>
              <a:rPr lang="ja-JP" altLang="en-US" sz="4000" b="1" dirty="0">
                <a:solidFill>
                  <a:srgbClr val="FFFFFF"/>
                </a:solidFill>
                <a:latin typeface="メイリオ" panose="020B0604030504040204" pitchFamily="50" charset="-128"/>
                <a:ea typeface="メイリオ" panose="020B0604030504040204" pitchFamily="50" charset="-128"/>
              </a:rPr>
              <a:t>上手にやっていくコツ</a:t>
            </a:r>
          </a:p>
        </p:txBody>
      </p:sp>
      <p:sp>
        <p:nvSpPr>
          <p:cNvPr id="139267" name="Rectangle 2">
            <a:extLst>
              <a:ext uri="{FF2B5EF4-FFF2-40B4-BE49-F238E27FC236}">
                <a16:creationId xmlns="" xmlns:a16="http://schemas.microsoft.com/office/drawing/2014/main" id="{3434DD3B-92BD-430F-8710-AB0B67DFDCFE}"/>
              </a:ext>
            </a:extLst>
          </p:cNvPr>
          <p:cNvSpPr txBox="1">
            <a:spLocks noChangeArrowheads="1"/>
          </p:cNvSpPr>
          <p:nvPr/>
        </p:nvSpPr>
        <p:spPr bwMode="auto">
          <a:xfrm>
            <a:off x="-17463" y="6565900"/>
            <a:ext cx="9164638" cy="292100"/>
          </a:xfrm>
          <a:prstGeom prst="rect">
            <a:avLst/>
          </a:prstGeom>
          <a:solidFill>
            <a:srgbClr val="7030A0">
              <a:alpha val="34117"/>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396" tIns="45700" rIns="91396" bIns="45700"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1363" indent="-284163">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1413" indent="-227013">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598613" indent="-2270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5813" indent="-2270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30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02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74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46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a:lnSpc>
                <a:spcPct val="150000"/>
              </a:lnSpc>
              <a:spcBef>
                <a:spcPct val="0"/>
              </a:spcBef>
              <a:buFontTx/>
              <a:buNone/>
            </a:pPr>
            <a:r>
              <a:rPr lang="ja-JP" altLang="en-US" sz="1200">
                <a:solidFill>
                  <a:srgbClr val="FFFFFF"/>
                </a:solidFill>
                <a:latin typeface="メイリオ" panose="020B0604030504040204" pitchFamily="50" charset="-128"/>
                <a:ea typeface="メイリオ" panose="020B0604030504040204" pitchFamily="50" charset="-128"/>
              </a:rPr>
              <a:t>遠　距　離　介　護　支　援　セ　ミ　ナ　ー</a:t>
            </a:r>
          </a:p>
        </p:txBody>
      </p:sp>
      <p:sp>
        <p:nvSpPr>
          <p:cNvPr id="123911" name="Rectangle 2">
            <a:extLst>
              <a:ext uri="{FF2B5EF4-FFF2-40B4-BE49-F238E27FC236}">
                <a16:creationId xmlns="" xmlns:a16="http://schemas.microsoft.com/office/drawing/2014/main" id="{44BD8821-A618-4C4D-A9C8-24139BF13F7C}"/>
              </a:ext>
            </a:extLst>
          </p:cNvPr>
          <p:cNvSpPr txBox="1">
            <a:spLocks noChangeArrowheads="1"/>
          </p:cNvSpPr>
          <p:nvPr/>
        </p:nvSpPr>
        <p:spPr bwMode="auto">
          <a:xfrm>
            <a:off x="1692275" y="5157788"/>
            <a:ext cx="5872163" cy="1331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396" tIns="45700" rIns="91396" bIns="45700"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1363" indent="-284163">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1413" indent="-227013">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598613" indent="-2270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5813" indent="-2270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30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02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74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46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a:spcBef>
                <a:spcPct val="0"/>
              </a:spcBef>
              <a:buFontTx/>
              <a:buNone/>
              <a:defRPr/>
            </a:pPr>
            <a:r>
              <a:rPr lang="ja-JP" altLang="en-US" sz="4400" b="1" dirty="0">
                <a:solidFill>
                  <a:schemeClr val="bg1">
                    <a:lumMod val="95000"/>
                  </a:schemeClr>
                </a:solidFill>
                <a:latin typeface="メイリオ" panose="020B0604030504040204" pitchFamily="50" charset="-128"/>
                <a:ea typeface="メイリオ" panose="020B0604030504040204" pitchFamily="50" charset="-128"/>
              </a:rPr>
              <a:t>働く介護者になっても仕事はやめない！</a:t>
            </a:r>
          </a:p>
        </p:txBody>
      </p:sp>
      <p:sp>
        <p:nvSpPr>
          <p:cNvPr id="139269" name="Rectangle 2">
            <a:extLst>
              <a:ext uri="{FF2B5EF4-FFF2-40B4-BE49-F238E27FC236}">
                <a16:creationId xmlns="" xmlns:a16="http://schemas.microsoft.com/office/drawing/2014/main" id="{10BCF71C-9DBC-462F-AA7E-9759EDBC6792}"/>
              </a:ext>
            </a:extLst>
          </p:cNvPr>
          <p:cNvSpPr txBox="1">
            <a:spLocks noChangeArrowheads="1"/>
          </p:cNvSpPr>
          <p:nvPr/>
        </p:nvSpPr>
        <p:spPr bwMode="auto">
          <a:xfrm>
            <a:off x="755650" y="1557338"/>
            <a:ext cx="7466013" cy="755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396" tIns="45700" rIns="91396" bIns="45700"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1363" indent="-284163">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1413" indent="-227013">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598613" indent="-2270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5813" indent="-2270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30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02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74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46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nSpc>
                <a:spcPct val="150000"/>
              </a:lnSpc>
              <a:spcBef>
                <a:spcPct val="0"/>
              </a:spcBef>
              <a:buFontTx/>
              <a:buNone/>
            </a:pPr>
            <a:r>
              <a:rPr lang="ja-JP" altLang="en-US" sz="4000">
                <a:solidFill>
                  <a:srgbClr val="000000"/>
                </a:solidFill>
                <a:latin typeface="メイリオ" panose="020B0604030504040204" pitchFamily="50" charset="-128"/>
                <a:ea typeface="メイリオ" panose="020B0604030504040204" pitchFamily="50" charset="-128"/>
              </a:rPr>
              <a:t>①本人・家族の不安を知ろう</a:t>
            </a:r>
          </a:p>
        </p:txBody>
      </p:sp>
      <p:sp>
        <p:nvSpPr>
          <p:cNvPr id="123910" name="Rectangle 2">
            <a:extLst>
              <a:ext uri="{FF2B5EF4-FFF2-40B4-BE49-F238E27FC236}">
                <a16:creationId xmlns="" xmlns:a16="http://schemas.microsoft.com/office/drawing/2014/main" id="{72B9ED21-0307-4278-A38C-B609A7DB1E7D}"/>
              </a:ext>
            </a:extLst>
          </p:cNvPr>
          <p:cNvSpPr txBox="1">
            <a:spLocks noChangeArrowheads="1"/>
          </p:cNvSpPr>
          <p:nvPr/>
        </p:nvSpPr>
        <p:spPr bwMode="auto">
          <a:xfrm>
            <a:off x="755650" y="2565400"/>
            <a:ext cx="8074025" cy="1366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396" tIns="45700" rIns="91396" bIns="45700"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1363" indent="-284163">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1413" indent="-227013">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598613" indent="-2270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5813" indent="-2270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30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02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74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46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defRPr/>
            </a:pPr>
            <a:r>
              <a:rPr lang="ja-JP" altLang="en-US" sz="4000" dirty="0">
                <a:solidFill>
                  <a:schemeClr val="bg1">
                    <a:lumMod val="95000"/>
                  </a:schemeClr>
                </a:solidFill>
                <a:latin typeface="メイリオ" panose="020B0604030504040204" pitchFamily="50" charset="-128"/>
                <a:ea typeface="メイリオ" panose="020B0604030504040204" pitchFamily="50" charset="-128"/>
              </a:rPr>
              <a:t>②遠距離介護をうまくやっていく　</a:t>
            </a:r>
            <a:endParaRPr lang="en-US" altLang="ja-JP" sz="4000" dirty="0">
              <a:solidFill>
                <a:schemeClr val="bg1">
                  <a:lumMod val="95000"/>
                </a:schemeClr>
              </a:solidFill>
              <a:latin typeface="メイリオ" panose="020B0604030504040204" pitchFamily="50" charset="-128"/>
              <a:ea typeface="メイリオ" panose="020B0604030504040204" pitchFamily="50" charset="-128"/>
            </a:endParaRPr>
          </a:p>
          <a:p>
            <a:pPr>
              <a:spcBef>
                <a:spcPct val="0"/>
              </a:spcBef>
              <a:buFontTx/>
              <a:buNone/>
              <a:defRPr/>
            </a:pPr>
            <a:r>
              <a:rPr lang="ja-JP" altLang="en-US" sz="4000" dirty="0">
                <a:solidFill>
                  <a:schemeClr val="bg1">
                    <a:lumMod val="95000"/>
                  </a:schemeClr>
                </a:solidFill>
                <a:latin typeface="メイリオ" panose="020B0604030504040204" pitchFamily="50" charset="-128"/>
                <a:ea typeface="メイリオ" panose="020B0604030504040204" pitchFamily="50" charset="-128"/>
              </a:rPr>
              <a:t>　　　</a:t>
            </a:r>
            <a:r>
              <a:rPr lang="en-US" altLang="ja-JP" sz="4000" dirty="0">
                <a:solidFill>
                  <a:schemeClr val="bg1">
                    <a:lumMod val="95000"/>
                  </a:schemeClr>
                </a:solidFill>
                <a:latin typeface="メイリオ" panose="020B0604030504040204" pitchFamily="50" charset="-128"/>
                <a:ea typeface="メイリオ" panose="020B0604030504040204" pitchFamily="50" charset="-128"/>
              </a:rPr>
              <a:t>5</a:t>
            </a:r>
            <a:r>
              <a:rPr lang="ja-JP" altLang="en-US" sz="4000" dirty="0" err="1">
                <a:solidFill>
                  <a:schemeClr val="bg1">
                    <a:lumMod val="95000"/>
                  </a:schemeClr>
                </a:solidFill>
                <a:latin typeface="メイリオ" panose="020B0604030504040204" pitchFamily="50" charset="-128"/>
                <a:ea typeface="メイリオ" panose="020B0604030504040204" pitchFamily="50" charset="-128"/>
              </a:rPr>
              <a:t>つの</a:t>
            </a:r>
            <a:r>
              <a:rPr lang="ja-JP" altLang="en-US" sz="4000" dirty="0">
                <a:solidFill>
                  <a:schemeClr val="bg1">
                    <a:lumMod val="95000"/>
                  </a:schemeClr>
                </a:solidFill>
                <a:latin typeface="メイリオ" panose="020B0604030504040204" pitchFamily="50" charset="-128"/>
                <a:ea typeface="メイリオ" panose="020B0604030504040204" pitchFamily="50" charset="-128"/>
              </a:rPr>
              <a:t>ポイントを知ろう</a:t>
            </a:r>
          </a:p>
        </p:txBody>
      </p:sp>
      <p:sp>
        <p:nvSpPr>
          <p:cNvPr id="2" name="下矢印 1">
            <a:extLst>
              <a:ext uri="{FF2B5EF4-FFF2-40B4-BE49-F238E27FC236}">
                <a16:creationId xmlns="" xmlns:a16="http://schemas.microsoft.com/office/drawing/2014/main" id="{C13C7F7A-817E-4BCA-8D9A-F6FCA9452EB5}"/>
              </a:ext>
            </a:extLst>
          </p:cNvPr>
          <p:cNvSpPr/>
          <p:nvPr/>
        </p:nvSpPr>
        <p:spPr bwMode="auto">
          <a:xfrm>
            <a:off x="4284663" y="3940175"/>
            <a:ext cx="585787" cy="976313"/>
          </a:xfrm>
          <a:prstGeom prst="downArrow">
            <a:avLst/>
          </a:prstGeom>
          <a:solidFill>
            <a:schemeClr val="bg1">
              <a:lumMod val="95000"/>
            </a:schemeClr>
          </a:solidFill>
          <a:ln>
            <a:noFill/>
          </a:ln>
        </p:spPr>
        <p:txBody>
          <a:bodyPr anchor="ctr">
            <a:spAutoFit/>
          </a:bodyPr>
          <a:lstStyle/>
          <a:p>
            <a:pPr algn="ctr">
              <a:defRPr/>
            </a:pPr>
            <a:endParaRPr lang="ja-JP" altLang="en-US" sz="4800" b="1" dirty="0">
              <a:ln w="18000">
                <a:solidFill>
                  <a:srgbClr val="C0504D">
                    <a:satMod val="140000"/>
                  </a:srgbClr>
                </a:solidFill>
                <a:prstDash val="solid"/>
                <a:miter lim="800000"/>
              </a:ln>
              <a:solidFill>
                <a:schemeClr val="bg1">
                  <a:lumMod val="95000"/>
                </a:schemeClr>
              </a:solidFill>
              <a:effectLst>
                <a:glow rad="228600">
                  <a:srgbClr val="C0504D">
                    <a:satMod val="175000"/>
                    <a:alpha val="40000"/>
                  </a:srgbClr>
                </a:glow>
                <a:outerShdw blurRad="25500" dist="23000" dir="7020000" algn="tl">
                  <a:srgbClr val="000000">
                    <a:alpha val="50000"/>
                  </a:srgbClr>
                </a:outerShdw>
              </a:effectLst>
              <a:latin typeface="HGP創英角ﾎﾟｯﾌﾟ体" pitchFamily="50" charset="-128"/>
              <a:ea typeface="HGP創英角ﾎﾟｯﾌﾟ体" pitchFamily="50" charset="-128"/>
            </a:endParaRPr>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315" name="Rectangle 2">
            <a:extLst>
              <a:ext uri="{FF2B5EF4-FFF2-40B4-BE49-F238E27FC236}">
                <a16:creationId xmlns="" xmlns:a16="http://schemas.microsoft.com/office/drawing/2014/main" id="{FB077991-52F3-4049-9D6E-0175E2D4E982}"/>
              </a:ext>
            </a:extLst>
          </p:cNvPr>
          <p:cNvSpPr txBox="1">
            <a:spLocks noChangeArrowheads="1"/>
          </p:cNvSpPr>
          <p:nvPr/>
        </p:nvSpPr>
        <p:spPr bwMode="auto">
          <a:xfrm>
            <a:off x="-17463" y="6565900"/>
            <a:ext cx="9164638" cy="292100"/>
          </a:xfrm>
          <a:prstGeom prst="rect">
            <a:avLst/>
          </a:prstGeom>
          <a:solidFill>
            <a:srgbClr val="7030A0">
              <a:alpha val="34117"/>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396" tIns="45700" rIns="91396" bIns="45700"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1363" indent="-284163">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1413" indent="-227013">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598613" indent="-2270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5813" indent="-2270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30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02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74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46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a:lnSpc>
                <a:spcPct val="150000"/>
              </a:lnSpc>
              <a:spcBef>
                <a:spcPct val="0"/>
              </a:spcBef>
              <a:buFontTx/>
              <a:buNone/>
            </a:pPr>
            <a:r>
              <a:rPr lang="ja-JP" altLang="en-US" sz="1200">
                <a:solidFill>
                  <a:srgbClr val="FFFFFF"/>
                </a:solidFill>
                <a:latin typeface="メイリオ" panose="020B0604030504040204" pitchFamily="50" charset="-128"/>
                <a:ea typeface="メイリオ" panose="020B0604030504040204" pitchFamily="50" charset="-128"/>
              </a:rPr>
              <a:t>遠　距　離　介　護　支　援　セ　ミ　ナ　ー</a:t>
            </a:r>
          </a:p>
        </p:txBody>
      </p:sp>
      <p:sp>
        <p:nvSpPr>
          <p:cNvPr id="7" name="コンテンツ プレースホルダー 2">
            <a:extLst>
              <a:ext uri="{FF2B5EF4-FFF2-40B4-BE49-F238E27FC236}">
                <a16:creationId xmlns="" xmlns:a16="http://schemas.microsoft.com/office/drawing/2014/main" id="{FDF917D2-8F39-41C0-8290-AFC1C28E90E2}"/>
              </a:ext>
            </a:extLst>
          </p:cNvPr>
          <p:cNvSpPr txBox="1">
            <a:spLocks/>
          </p:cNvSpPr>
          <p:nvPr/>
        </p:nvSpPr>
        <p:spPr bwMode="auto">
          <a:xfrm>
            <a:off x="307975" y="1504950"/>
            <a:ext cx="8589963" cy="4824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396" tIns="45700" rIns="91396" bIns="45700"/>
          <a:lstStyle>
            <a:lvl1pPr marL="341313" indent="-341313">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1363" indent="-284163">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1413" indent="-227013">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598613" indent="-2270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5813" indent="-2270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30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02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74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46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nSpc>
                <a:spcPct val="150000"/>
              </a:lnSpc>
            </a:pPr>
            <a:r>
              <a:rPr lang="ja-JP" altLang="en-US" sz="2800">
                <a:latin typeface="メイリオ" panose="020B0604030504040204" pitchFamily="50" charset="-128"/>
                <a:ea typeface="メイリオ" panose="020B0604030504040204" pitchFamily="50" charset="-128"/>
              </a:rPr>
              <a:t>自分が子供の迷惑になっていたら嫌</a:t>
            </a:r>
            <a:endParaRPr lang="en-US" altLang="ja-JP" sz="2800">
              <a:latin typeface="メイリオ" panose="020B0604030504040204" pitchFamily="50" charset="-128"/>
              <a:ea typeface="メイリオ" panose="020B0604030504040204" pitchFamily="50" charset="-128"/>
            </a:endParaRPr>
          </a:p>
          <a:p>
            <a:pPr>
              <a:lnSpc>
                <a:spcPct val="150000"/>
              </a:lnSpc>
            </a:pPr>
            <a:r>
              <a:rPr lang="ja-JP" altLang="en-US" sz="2800">
                <a:latin typeface="メイリオ" panose="020B0604030504040204" pitchFamily="50" charset="-128"/>
                <a:ea typeface="メイリオ" panose="020B0604030504040204" pitchFamily="50" charset="-128"/>
              </a:rPr>
              <a:t>一人暮らししたい思いはわがままと思われないか</a:t>
            </a:r>
            <a:endParaRPr lang="en-US" altLang="ja-JP" sz="2800">
              <a:latin typeface="メイリオ" panose="020B0604030504040204" pitchFamily="50" charset="-128"/>
              <a:ea typeface="メイリオ" panose="020B0604030504040204" pitchFamily="50" charset="-128"/>
            </a:endParaRPr>
          </a:p>
          <a:p>
            <a:pPr>
              <a:lnSpc>
                <a:spcPct val="150000"/>
              </a:lnSpc>
            </a:pPr>
            <a:r>
              <a:rPr lang="ja-JP" altLang="en-US" sz="2800">
                <a:latin typeface="メイリオ" panose="020B0604030504040204" pitchFamily="50" charset="-128"/>
                <a:ea typeface="メイリオ" panose="020B0604030504040204" pitchFamily="50" charset="-128"/>
              </a:rPr>
              <a:t>自分の家にいたいが、もしまたこのような事故がおきたら誰が私を見つけ助けてくれるのだろう</a:t>
            </a:r>
            <a:endParaRPr lang="en-US" altLang="ja-JP" sz="2800">
              <a:latin typeface="メイリオ" panose="020B0604030504040204" pitchFamily="50" charset="-128"/>
              <a:ea typeface="メイリオ" panose="020B0604030504040204" pitchFamily="50" charset="-128"/>
            </a:endParaRPr>
          </a:p>
          <a:p>
            <a:pPr>
              <a:lnSpc>
                <a:spcPct val="150000"/>
              </a:lnSpc>
            </a:pPr>
            <a:r>
              <a:rPr lang="ja-JP" altLang="en-US" sz="2800">
                <a:latin typeface="メイリオ" panose="020B0604030504040204" pitchFamily="50" charset="-128"/>
                <a:ea typeface="メイリオ" panose="020B0604030504040204" pitchFamily="50" charset="-128"/>
              </a:rPr>
              <a:t>ご近所は一度迷惑をかけた私を受け入れてくれるのだろうか</a:t>
            </a:r>
            <a:endParaRPr lang="en-US" altLang="ja-JP" sz="2800">
              <a:latin typeface="メイリオ" panose="020B0604030504040204" pitchFamily="50" charset="-128"/>
              <a:ea typeface="メイリオ" panose="020B0604030504040204" pitchFamily="50" charset="-128"/>
            </a:endParaRPr>
          </a:p>
          <a:p>
            <a:pPr>
              <a:lnSpc>
                <a:spcPct val="150000"/>
              </a:lnSpc>
            </a:pPr>
            <a:r>
              <a:rPr lang="ja-JP" altLang="en-US" sz="2800">
                <a:latin typeface="メイリオ" panose="020B0604030504040204" pitchFamily="50" charset="-128"/>
                <a:ea typeface="メイリオ" panose="020B0604030504040204" pitchFamily="50" charset="-128"/>
              </a:rPr>
              <a:t>今までやってきた家事などを続けていけるのか</a:t>
            </a:r>
            <a:endParaRPr lang="en-US" altLang="ja-JP" sz="2800">
              <a:latin typeface="メイリオ" panose="020B0604030504040204" pitchFamily="50" charset="-128"/>
              <a:ea typeface="メイリオ" panose="020B0604030504040204" pitchFamily="50" charset="-128"/>
            </a:endParaRPr>
          </a:p>
        </p:txBody>
      </p:sp>
      <p:pic>
        <p:nvPicPr>
          <p:cNvPr id="141317" name="図 1">
            <a:extLst>
              <a:ext uri="{FF2B5EF4-FFF2-40B4-BE49-F238E27FC236}">
                <a16:creationId xmlns="" xmlns:a16="http://schemas.microsoft.com/office/drawing/2014/main" id="{F08D3BD1-FA06-47E6-B9F6-FD9DA38206C5}"/>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7273925" y="1265238"/>
            <a:ext cx="1624013" cy="1103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2">
            <a:extLst>
              <a:ext uri="{FF2B5EF4-FFF2-40B4-BE49-F238E27FC236}">
                <a16:creationId xmlns="" xmlns:a16="http://schemas.microsoft.com/office/drawing/2014/main" id="{05271966-A578-4E53-8064-3EB2A02B82E0}"/>
              </a:ext>
            </a:extLst>
          </p:cNvPr>
          <p:cNvSpPr txBox="1">
            <a:spLocks noChangeArrowheads="1"/>
          </p:cNvSpPr>
          <p:nvPr/>
        </p:nvSpPr>
        <p:spPr bwMode="auto">
          <a:xfrm>
            <a:off x="-20638" y="-15875"/>
            <a:ext cx="9164638" cy="1141413"/>
          </a:xfrm>
          <a:prstGeom prst="rect">
            <a:avLst/>
          </a:prstGeom>
          <a:solidFill>
            <a:srgbClr val="7030A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396" tIns="0" rIns="91396" bIns="0"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1363" indent="-284163">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1413" indent="-227013">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598613" indent="-2270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5813" indent="-2270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30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02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74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46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a:spcBef>
                <a:spcPct val="0"/>
              </a:spcBef>
              <a:buFontTx/>
              <a:buNone/>
            </a:pPr>
            <a:r>
              <a:rPr lang="en-US" altLang="ja-JP" sz="2400" b="1" dirty="0">
                <a:solidFill>
                  <a:srgbClr val="FFFFFF"/>
                </a:solidFill>
                <a:latin typeface="メイリオ" panose="020B0604030504040204" pitchFamily="50" charset="-128"/>
                <a:ea typeface="メイリオ" panose="020B0604030504040204" pitchFamily="50" charset="-128"/>
              </a:rPr>
              <a:t>Lecture 3</a:t>
            </a:r>
          </a:p>
          <a:p>
            <a:pPr algn="ctr">
              <a:spcBef>
                <a:spcPct val="0"/>
              </a:spcBef>
              <a:buNone/>
            </a:pPr>
            <a:r>
              <a:rPr lang="ja-JP" altLang="en-US" sz="4000" b="1" dirty="0">
                <a:solidFill>
                  <a:srgbClr val="FFFFFF"/>
                </a:solidFill>
                <a:latin typeface="メイリオ" panose="020B0604030504040204" pitchFamily="50" charset="-128"/>
                <a:ea typeface="メイリオ" panose="020B0604030504040204" pitchFamily="50" charset="-128"/>
              </a:rPr>
              <a:t>①</a:t>
            </a:r>
            <a:r>
              <a:rPr lang="ja-JP" altLang="en-US" sz="4000" b="1" dirty="0">
                <a:solidFill>
                  <a:srgbClr val="FFFF00"/>
                </a:solidFill>
                <a:latin typeface="メイリオ" panose="020B0604030504040204" pitchFamily="50" charset="-128"/>
                <a:ea typeface="メイリオ" panose="020B0604030504040204" pitchFamily="50" charset="-128"/>
              </a:rPr>
              <a:t>本人</a:t>
            </a:r>
            <a:r>
              <a:rPr lang="ja-JP" altLang="en-US" sz="4000" b="1" dirty="0">
                <a:solidFill>
                  <a:srgbClr val="FFFFFF"/>
                </a:solidFill>
                <a:latin typeface="メイリオ" panose="020B0604030504040204" pitchFamily="50" charset="-128"/>
                <a:ea typeface="メイリオ" panose="020B0604030504040204" pitchFamily="50" charset="-128"/>
              </a:rPr>
              <a:t>・家族の不安</a:t>
            </a:r>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2" name="Rectangle 2">
            <a:extLst>
              <a:ext uri="{FF2B5EF4-FFF2-40B4-BE49-F238E27FC236}">
                <a16:creationId xmlns="" xmlns:a16="http://schemas.microsoft.com/office/drawing/2014/main" id="{6048E043-EF9A-44BE-8392-4F3FC8895B13}"/>
              </a:ext>
            </a:extLst>
          </p:cNvPr>
          <p:cNvSpPr txBox="1">
            <a:spLocks noChangeArrowheads="1"/>
          </p:cNvSpPr>
          <p:nvPr/>
        </p:nvSpPr>
        <p:spPr bwMode="auto">
          <a:xfrm>
            <a:off x="-7938" y="6556375"/>
            <a:ext cx="9164638" cy="292100"/>
          </a:xfrm>
          <a:prstGeom prst="rect">
            <a:avLst/>
          </a:prstGeom>
          <a:solidFill>
            <a:srgbClr val="7030A0">
              <a:alpha val="34117"/>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396" tIns="45700" rIns="91396" bIns="45700"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1363" indent="-284163">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1413" indent="-227013">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598613" indent="-2270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5813" indent="-2270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30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02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74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46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a:lnSpc>
                <a:spcPct val="150000"/>
              </a:lnSpc>
              <a:spcBef>
                <a:spcPct val="0"/>
              </a:spcBef>
              <a:buFontTx/>
              <a:buNone/>
            </a:pPr>
            <a:r>
              <a:rPr lang="ja-JP" altLang="en-US" sz="1200">
                <a:solidFill>
                  <a:srgbClr val="FFFFFF"/>
                </a:solidFill>
                <a:latin typeface="メイリオ" panose="020B0604030504040204" pitchFamily="50" charset="-128"/>
                <a:ea typeface="メイリオ" panose="020B0604030504040204" pitchFamily="50" charset="-128"/>
              </a:rPr>
              <a:t>遠　距　離　介　護　支　援　セ　ミ　ナ　ー</a:t>
            </a:r>
          </a:p>
        </p:txBody>
      </p:sp>
      <p:sp>
        <p:nvSpPr>
          <p:cNvPr id="5" name="コンテンツ プレースホルダー 2">
            <a:extLst>
              <a:ext uri="{FF2B5EF4-FFF2-40B4-BE49-F238E27FC236}">
                <a16:creationId xmlns="" xmlns:a16="http://schemas.microsoft.com/office/drawing/2014/main" id="{E37EACD4-DE74-4E76-AA34-3C5BD8562E11}"/>
              </a:ext>
            </a:extLst>
          </p:cNvPr>
          <p:cNvSpPr txBox="1">
            <a:spLocks/>
          </p:cNvSpPr>
          <p:nvPr/>
        </p:nvSpPr>
        <p:spPr bwMode="auto">
          <a:xfrm>
            <a:off x="395288" y="1184275"/>
            <a:ext cx="8599487" cy="5616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171450" indent="-171450" defTabSz="685800">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514350" indent="-171450" defTabSz="68580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857250" indent="-171450" defTabSz="6858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200150" indent="-171450" defTabSz="6858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1543050" indent="-171450" defTabSz="6858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000250" indent="-171450" defTabSz="6858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457450" indent="-171450" defTabSz="6858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2914650" indent="-171450" defTabSz="6858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371850" indent="-171450" defTabSz="6858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lnSpc>
                <a:spcPct val="150000"/>
              </a:lnSpc>
              <a:spcBef>
                <a:spcPts val="750"/>
              </a:spcBef>
            </a:pPr>
            <a:r>
              <a:rPr lang="ja-JP" altLang="en-US" sz="2600" dirty="0">
                <a:latin typeface="メイリオ" panose="020B0604030504040204" pitchFamily="50" charset="-128"/>
                <a:ea typeface="メイリオ" panose="020B0604030504040204" pitchFamily="50" charset="-128"/>
              </a:rPr>
              <a:t>自分はいいが、他の家族の迷惑にならないか</a:t>
            </a:r>
            <a:endParaRPr lang="en-US" altLang="ja-JP" sz="2600" dirty="0">
              <a:latin typeface="メイリオ" panose="020B0604030504040204" pitchFamily="50" charset="-128"/>
              <a:ea typeface="メイリオ" panose="020B0604030504040204" pitchFamily="50" charset="-128"/>
            </a:endParaRPr>
          </a:p>
          <a:p>
            <a:pPr eaLnBrk="1" hangingPunct="1">
              <a:lnSpc>
                <a:spcPct val="150000"/>
              </a:lnSpc>
              <a:spcBef>
                <a:spcPts val="750"/>
              </a:spcBef>
            </a:pPr>
            <a:r>
              <a:rPr lang="ja-JP" altLang="en-US" sz="2600" dirty="0">
                <a:latin typeface="メイリオ" panose="020B0604030504040204" pitchFamily="50" charset="-128"/>
                <a:ea typeface="メイリオ" panose="020B0604030504040204" pitchFamily="50" charset="-128"/>
              </a:rPr>
              <a:t>ここで一緒に暮らそうと言わなかったら冷たい人と思われないのか</a:t>
            </a:r>
            <a:endParaRPr lang="en-US" altLang="ja-JP" sz="2600" dirty="0">
              <a:latin typeface="メイリオ" panose="020B0604030504040204" pitchFamily="50" charset="-128"/>
              <a:ea typeface="メイリオ" panose="020B0604030504040204" pitchFamily="50" charset="-128"/>
            </a:endParaRPr>
          </a:p>
          <a:p>
            <a:pPr eaLnBrk="1" hangingPunct="1">
              <a:lnSpc>
                <a:spcPct val="150000"/>
              </a:lnSpc>
              <a:spcBef>
                <a:spcPts val="750"/>
              </a:spcBef>
            </a:pPr>
            <a:r>
              <a:rPr lang="ja-JP" altLang="en-US" sz="2600" dirty="0">
                <a:latin typeface="メイリオ" panose="020B0604030504040204" pitchFamily="50" charset="-128"/>
                <a:ea typeface="メイリオ" panose="020B0604030504040204" pitchFamily="50" charset="-128"/>
              </a:rPr>
              <a:t>自分の家にいてほしいが、再度このような事故がおきたらご近所さんから責められるのではないか</a:t>
            </a:r>
            <a:endParaRPr lang="en-US" altLang="ja-JP" sz="2600" dirty="0">
              <a:latin typeface="メイリオ" panose="020B0604030504040204" pitchFamily="50" charset="-128"/>
              <a:ea typeface="メイリオ" panose="020B0604030504040204" pitchFamily="50" charset="-128"/>
            </a:endParaRPr>
          </a:p>
          <a:p>
            <a:pPr eaLnBrk="1" hangingPunct="1">
              <a:lnSpc>
                <a:spcPct val="150000"/>
              </a:lnSpc>
              <a:spcBef>
                <a:spcPts val="750"/>
              </a:spcBef>
            </a:pPr>
            <a:r>
              <a:rPr lang="ja-JP" altLang="en-US" sz="2600" dirty="0">
                <a:latin typeface="メイリオ" panose="020B0604030504040204" pitchFamily="50" charset="-128"/>
                <a:ea typeface="メイリオ" panose="020B0604030504040204" pitchFamily="50" charset="-128"/>
              </a:rPr>
              <a:t>ご近所は一度迷惑をかけた親を受け入れてくれるか</a:t>
            </a:r>
            <a:endParaRPr lang="en-US" altLang="ja-JP" sz="2600" dirty="0">
              <a:latin typeface="メイリオ" panose="020B0604030504040204" pitchFamily="50" charset="-128"/>
              <a:ea typeface="メイリオ" panose="020B0604030504040204" pitchFamily="50" charset="-128"/>
            </a:endParaRPr>
          </a:p>
          <a:p>
            <a:pPr eaLnBrk="1" hangingPunct="1">
              <a:lnSpc>
                <a:spcPct val="150000"/>
              </a:lnSpc>
              <a:spcBef>
                <a:spcPts val="750"/>
              </a:spcBef>
            </a:pPr>
            <a:r>
              <a:rPr lang="ja-JP" altLang="en-US" sz="2600" dirty="0">
                <a:latin typeface="メイリオ" panose="020B0604030504040204" pitchFamily="50" charset="-128"/>
                <a:ea typeface="メイリオ" panose="020B0604030504040204" pitchFamily="50" charset="-128"/>
              </a:rPr>
              <a:t>いままでやってきた家事などを、続けていけるのか</a:t>
            </a:r>
            <a:endParaRPr lang="en-US" altLang="ja-JP" sz="2600" dirty="0">
              <a:latin typeface="メイリオ" panose="020B0604030504040204" pitchFamily="50" charset="-128"/>
              <a:ea typeface="メイリオ" panose="020B0604030504040204" pitchFamily="50" charset="-128"/>
            </a:endParaRPr>
          </a:p>
          <a:p>
            <a:pPr eaLnBrk="1" hangingPunct="1">
              <a:lnSpc>
                <a:spcPct val="150000"/>
              </a:lnSpc>
              <a:spcBef>
                <a:spcPts val="750"/>
              </a:spcBef>
            </a:pPr>
            <a:r>
              <a:rPr lang="ja-JP" altLang="en-US" sz="2600" dirty="0">
                <a:latin typeface="メイリオ" panose="020B0604030504040204" pitchFamily="50" charset="-128"/>
                <a:ea typeface="メイリオ" panose="020B0604030504040204" pitchFamily="50" charset="-128"/>
              </a:rPr>
              <a:t>自分が仕事を辞めて看なければいけないのか</a:t>
            </a:r>
            <a:endParaRPr lang="en-US" altLang="ja-JP" sz="2600" dirty="0">
              <a:latin typeface="メイリオ" panose="020B0604030504040204" pitchFamily="50" charset="-128"/>
              <a:ea typeface="メイリオ" panose="020B0604030504040204" pitchFamily="50" charset="-128"/>
            </a:endParaRPr>
          </a:p>
        </p:txBody>
      </p:sp>
      <p:pic>
        <p:nvPicPr>
          <p:cNvPr id="143365" name="図 1">
            <a:extLst>
              <a:ext uri="{FF2B5EF4-FFF2-40B4-BE49-F238E27FC236}">
                <a16:creationId xmlns="" xmlns:a16="http://schemas.microsoft.com/office/drawing/2014/main" id="{FE2D80C6-9ABB-41A5-9105-524E92B28979}"/>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8243888" y="5484813"/>
            <a:ext cx="874712" cy="1338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2">
            <a:extLst>
              <a:ext uri="{FF2B5EF4-FFF2-40B4-BE49-F238E27FC236}">
                <a16:creationId xmlns="" xmlns:a16="http://schemas.microsoft.com/office/drawing/2014/main" id="{05271966-A578-4E53-8064-3EB2A02B82E0}"/>
              </a:ext>
            </a:extLst>
          </p:cNvPr>
          <p:cNvSpPr txBox="1">
            <a:spLocks noChangeArrowheads="1"/>
          </p:cNvSpPr>
          <p:nvPr/>
        </p:nvSpPr>
        <p:spPr bwMode="auto">
          <a:xfrm>
            <a:off x="-20638" y="-15875"/>
            <a:ext cx="9164638" cy="1141413"/>
          </a:xfrm>
          <a:prstGeom prst="rect">
            <a:avLst/>
          </a:prstGeom>
          <a:solidFill>
            <a:srgbClr val="7030A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396" tIns="0" rIns="91396" bIns="0"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1363" indent="-284163">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1413" indent="-227013">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598613" indent="-2270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5813" indent="-2270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30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02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74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46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a:spcBef>
                <a:spcPct val="0"/>
              </a:spcBef>
              <a:buFontTx/>
              <a:buNone/>
            </a:pPr>
            <a:r>
              <a:rPr lang="en-US" altLang="ja-JP" sz="2400" b="1" dirty="0">
                <a:solidFill>
                  <a:srgbClr val="FFFFFF"/>
                </a:solidFill>
                <a:latin typeface="メイリオ" panose="020B0604030504040204" pitchFamily="50" charset="-128"/>
                <a:ea typeface="メイリオ" panose="020B0604030504040204" pitchFamily="50" charset="-128"/>
              </a:rPr>
              <a:t>Lecture 3</a:t>
            </a:r>
          </a:p>
          <a:p>
            <a:pPr algn="ctr">
              <a:spcBef>
                <a:spcPct val="0"/>
              </a:spcBef>
              <a:buNone/>
            </a:pPr>
            <a:r>
              <a:rPr lang="ja-JP" altLang="en-US" sz="4000" b="1" dirty="0">
                <a:solidFill>
                  <a:srgbClr val="FFFFFF"/>
                </a:solidFill>
                <a:latin typeface="メイリオ" panose="020B0604030504040204" pitchFamily="50" charset="-128"/>
                <a:ea typeface="メイリオ" panose="020B0604030504040204" pitchFamily="50" charset="-128"/>
              </a:rPr>
              <a:t>①</a:t>
            </a:r>
            <a:r>
              <a:rPr lang="ja-JP" altLang="en-US" sz="4000" b="1" dirty="0">
                <a:solidFill>
                  <a:schemeClr val="bg1"/>
                </a:solidFill>
                <a:latin typeface="メイリオ" panose="020B0604030504040204" pitchFamily="50" charset="-128"/>
                <a:ea typeface="メイリオ" panose="020B0604030504040204" pitchFamily="50" charset="-128"/>
              </a:rPr>
              <a:t>本人</a:t>
            </a:r>
            <a:r>
              <a:rPr lang="ja-JP" altLang="en-US" sz="4000" b="1" dirty="0">
                <a:solidFill>
                  <a:srgbClr val="FFFFFF"/>
                </a:solidFill>
                <a:latin typeface="メイリオ" panose="020B0604030504040204" pitchFamily="50" charset="-128"/>
                <a:ea typeface="メイリオ" panose="020B0604030504040204" pitchFamily="50" charset="-128"/>
              </a:rPr>
              <a:t>・</a:t>
            </a:r>
            <a:r>
              <a:rPr lang="ja-JP" altLang="en-US" sz="4000" b="1" dirty="0">
                <a:solidFill>
                  <a:srgbClr val="FFFF00"/>
                </a:solidFill>
                <a:latin typeface="メイリオ" panose="020B0604030504040204" pitchFamily="50" charset="-128"/>
                <a:ea typeface="メイリオ" panose="020B0604030504040204" pitchFamily="50" charset="-128"/>
              </a:rPr>
              <a:t>家族</a:t>
            </a:r>
            <a:r>
              <a:rPr lang="ja-JP" altLang="en-US" sz="4000" b="1" dirty="0">
                <a:solidFill>
                  <a:srgbClr val="FFFFFF"/>
                </a:solidFill>
                <a:latin typeface="メイリオ" panose="020B0604030504040204" pitchFamily="50" charset="-128"/>
                <a:ea typeface="メイリオ" panose="020B0604030504040204" pitchFamily="50" charset="-128"/>
              </a:rPr>
              <a:t>の不安</a:t>
            </a:r>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10" name="Rectangle 2">
            <a:extLst>
              <a:ext uri="{FF2B5EF4-FFF2-40B4-BE49-F238E27FC236}">
                <a16:creationId xmlns="" xmlns:a16="http://schemas.microsoft.com/office/drawing/2014/main" id="{88188B7D-8358-49F8-91AB-C94E4D8FB54C}"/>
              </a:ext>
            </a:extLst>
          </p:cNvPr>
          <p:cNvSpPr txBox="1">
            <a:spLocks noChangeArrowheads="1"/>
          </p:cNvSpPr>
          <p:nvPr/>
        </p:nvSpPr>
        <p:spPr bwMode="auto">
          <a:xfrm>
            <a:off x="-20638" y="-15875"/>
            <a:ext cx="9164638" cy="1141413"/>
          </a:xfrm>
          <a:prstGeom prst="rect">
            <a:avLst/>
          </a:prstGeom>
          <a:solidFill>
            <a:srgbClr val="7030A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396" tIns="0" rIns="91396" bIns="0"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1363" indent="-284163">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1413" indent="-227013">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598613" indent="-2270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5813" indent="-2270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30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02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74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46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a:spcBef>
                <a:spcPct val="0"/>
              </a:spcBef>
              <a:buFontTx/>
              <a:buNone/>
            </a:pPr>
            <a:r>
              <a:rPr lang="en-US" altLang="ja-JP" sz="2400" b="1">
                <a:solidFill>
                  <a:srgbClr val="FFFFFF"/>
                </a:solidFill>
                <a:latin typeface="メイリオ" panose="020B0604030504040204" pitchFamily="50" charset="-128"/>
                <a:ea typeface="メイリオ" panose="020B0604030504040204" pitchFamily="50" charset="-128"/>
              </a:rPr>
              <a:t>Lecture 3</a:t>
            </a:r>
          </a:p>
          <a:p>
            <a:pPr algn="ctr">
              <a:spcBef>
                <a:spcPct val="0"/>
              </a:spcBef>
              <a:buFontTx/>
              <a:buNone/>
            </a:pPr>
            <a:r>
              <a:rPr lang="ja-JP" altLang="en-US" sz="4000" b="1">
                <a:solidFill>
                  <a:srgbClr val="FFFFFF"/>
                </a:solidFill>
                <a:latin typeface="メイリオ" panose="020B0604030504040204" pitchFamily="50" charset="-128"/>
                <a:ea typeface="メイリオ" panose="020B0604030504040204" pitchFamily="50" charset="-128"/>
              </a:rPr>
              <a:t>上手にやっていくコツ</a:t>
            </a:r>
          </a:p>
        </p:txBody>
      </p:sp>
      <p:sp>
        <p:nvSpPr>
          <p:cNvPr id="145411" name="Rectangle 2">
            <a:extLst>
              <a:ext uri="{FF2B5EF4-FFF2-40B4-BE49-F238E27FC236}">
                <a16:creationId xmlns="" xmlns:a16="http://schemas.microsoft.com/office/drawing/2014/main" id="{6C49327B-8128-44D6-9C4B-77F9A5DD7864}"/>
              </a:ext>
            </a:extLst>
          </p:cNvPr>
          <p:cNvSpPr txBox="1">
            <a:spLocks noChangeArrowheads="1"/>
          </p:cNvSpPr>
          <p:nvPr/>
        </p:nvSpPr>
        <p:spPr bwMode="auto">
          <a:xfrm>
            <a:off x="-17463" y="6565900"/>
            <a:ext cx="9164638" cy="292100"/>
          </a:xfrm>
          <a:prstGeom prst="rect">
            <a:avLst/>
          </a:prstGeom>
          <a:solidFill>
            <a:srgbClr val="7030A0">
              <a:alpha val="34117"/>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396" tIns="45700" rIns="91396" bIns="45700"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1363" indent="-284163">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1413" indent="-227013">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598613" indent="-2270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5813" indent="-2270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30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02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74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46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a:lnSpc>
                <a:spcPct val="150000"/>
              </a:lnSpc>
              <a:spcBef>
                <a:spcPct val="0"/>
              </a:spcBef>
              <a:buFontTx/>
              <a:buNone/>
            </a:pPr>
            <a:r>
              <a:rPr lang="ja-JP" altLang="en-US" sz="1200">
                <a:solidFill>
                  <a:srgbClr val="FFFFFF"/>
                </a:solidFill>
                <a:latin typeface="メイリオ" panose="020B0604030504040204" pitchFamily="50" charset="-128"/>
                <a:ea typeface="メイリオ" panose="020B0604030504040204" pitchFamily="50" charset="-128"/>
              </a:rPr>
              <a:t>遠　距　離　介　護　支　援　セ　ミ　ナ　ー</a:t>
            </a:r>
          </a:p>
        </p:txBody>
      </p:sp>
      <p:sp>
        <p:nvSpPr>
          <p:cNvPr id="145412" name="Rectangle 2">
            <a:extLst>
              <a:ext uri="{FF2B5EF4-FFF2-40B4-BE49-F238E27FC236}">
                <a16:creationId xmlns="" xmlns:a16="http://schemas.microsoft.com/office/drawing/2014/main" id="{A33EE159-50AF-41CF-B23A-0C70DEA665AA}"/>
              </a:ext>
            </a:extLst>
          </p:cNvPr>
          <p:cNvSpPr txBox="1">
            <a:spLocks noChangeArrowheads="1"/>
          </p:cNvSpPr>
          <p:nvPr/>
        </p:nvSpPr>
        <p:spPr bwMode="auto">
          <a:xfrm>
            <a:off x="1692275" y="5157788"/>
            <a:ext cx="5872163" cy="1331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396" tIns="45700" rIns="91396" bIns="45700"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1363" indent="-284163">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1413" indent="-227013">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598613" indent="-2270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5813" indent="-2270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30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02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74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46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a:spcBef>
                <a:spcPct val="0"/>
              </a:spcBef>
              <a:buFontTx/>
              <a:buNone/>
            </a:pPr>
            <a:r>
              <a:rPr lang="ja-JP" altLang="en-US" sz="4400" b="1">
                <a:solidFill>
                  <a:srgbClr val="000000"/>
                </a:solidFill>
                <a:latin typeface="メイリオ" panose="020B0604030504040204" pitchFamily="50" charset="-128"/>
                <a:ea typeface="メイリオ" panose="020B0604030504040204" pitchFamily="50" charset="-128"/>
              </a:rPr>
              <a:t>働く介護者になっても仕事はやめない！</a:t>
            </a:r>
          </a:p>
        </p:txBody>
      </p:sp>
      <p:sp>
        <p:nvSpPr>
          <p:cNvPr id="145413" name="Rectangle 2">
            <a:extLst>
              <a:ext uri="{FF2B5EF4-FFF2-40B4-BE49-F238E27FC236}">
                <a16:creationId xmlns="" xmlns:a16="http://schemas.microsoft.com/office/drawing/2014/main" id="{CACB7B1E-DE93-466E-AC69-BFE8FC2A261B}"/>
              </a:ext>
            </a:extLst>
          </p:cNvPr>
          <p:cNvSpPr txBox="1">
            <a:spLocks noChangeArrowheads="1"/>
          </p:cNvSpPr>
          <p:nvPr/>
        </p:nvSpPr>
        <p:spPr bwMode="auto">
          <a:xfrm>
            <a:off x="755650" y="1557338"/>
            <a:ext cx="7466013" cy="755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396" tIns="45700" rIns="91396" bIns="45700"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1363" indent="-284163">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1413" indent="-227013">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598613" indent="-2270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5813" indent="-2270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30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02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74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46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nSpc>
                <a:spcPct val="150000"/>
              </a:lnSpc>
              <a:spcBef>
                <a:spcPct val="0"/>
              </a:spcBef>
              <a:buFontTx/>
              <a:buNone/>
            </a:pPr>
            <a:r>
              <a:rPr lang="ja-JP" altLang="en-US" sz="4000">
                <a:solidFill>
                  <a:srgbClr val="000000"/>
                </a:solidFill>
                <a:latin typeface="メイリオ" panose="020B0604030504040204" pitchFamily="50" charset="-128"/>
                <a:ea typeface="メイリオ" panose="020B0604030504040204" pitchFamily="50" charset="-128"/>
              </a:rPr>
              <a:t>①本人・家族の不安を知ろう</a:t>
            </a:r>
          </a:p>
        </p:txBody>
      </p:sp>
      <p:sp>
        <p:nvSpPr>
          <p:cNvPr id="145414" name="Rectangle 2">
            <a:extLst>
              <a:ext uri="{FF2B5EF4-FFF2-40B4-BE49-F238E27FC236}">
                <a16:creationId xmlns="" xmlns:a16="http://schemas.microsoft.com/office/drawing/2014/main" id="{4802F52F-BFEE-4604-8EA0-BDD59800529F}"/>
              </a:ext>
            </a:extLst>
          </p:cNvPr>
          <p:cNvSpPr txBox="1">
            <a:spLocks noChangeArrowheads="1"/>
          </p:cNvSpPr>
          <p:nvPr/>
        </p:nvSpPr>
        <p:spPr bwMode="auto">
          <a:xfrm>
            <a:off x="755650" y="2565400"/>
            <a:ext cx="8074025" cy="1366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396" tIns="45700" rIns="91396" bIns="45700"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1363" indent="-284163">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1413" indent="-227013">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598613" indent="-2270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5813" indent="-2270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30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02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74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46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r>
              <a:rPr lang="ja-JP" altLang="en-US" sz="4000">
                <a:solidFill>
                  <a:srgbClr val="000000"/>
                </a:solidFill>
                <a:latin typeface="メイリオ" panose="020B0604030504040204" pitchFamily="50" charset="-128"/>
                <a:ea typeface="メイリオ" panose="020B0604030504040204" pitchFamily="50" charset="-128"/>
              </a:rPr>
              <a:t>②遠距離介護をうまくやっていく　</a:t>
            </a:r>
            <a:endParaRPr lang="en-US" altLang="ja-JP" sz="4000">
              <a:solidFill>
                <a:srgbClr val="000000"/>
              </a:solidFill>
              <a:latin typeface="メイリオ" panose="020B0604030504040204" pitchFamily="50" charset="-128"/>
              <a:ea typeface="メイリオ" panose="020B0604030504040204" pitchFamily="50" charset="-128"/>
            </a:endParaRPr>
          </a:p>
          <a:p>
            <a:pPr>
              <a:spcBef>
                <a:spcPct val="0"/>
              </a:spcBef>
              <a:buFontTx/>
              <a:buNone/>
            </a:pPr>
            <a:r>
              <a:rPr lang="ja-JP" altLang="en-US" sz="4000">
                <a:solidFill>
                  <a:srgbClr val="000000"/>
                </a:solidFill>
                <a:latin typeface="メイリオ" panose="020B0604030504040204" pitchFamily="50" charset="-128"/>
                <a:ea typeface="メイリオ" panose="020B0604030504040204" pitchFamily="50" charset="-128"/>
              </a:rPr>
              <a:t>　　　</a:t>
            </a:r>
            <a:r>
              <a:rPr lang="en-US" altLang="ja-JP" sz="4000">
                <a:solidFill>
                  <a:srgbClr val="000000"/>
                </a:solidFill>
                <a:latin typeface="メイリオ" panose="020B0604030504040204" pitchFamily="50" charset="-128"/>
                <a:ea typeface="メイリオ" panose="020B0604030504040204" pitchFamily="50" charset="-128"/>
              </a:rPr>
              <a:t>5</a:t>
            </a:r>
            <a:r>
              <a:rPr lang="ja-JP" altLang="en-US" sz="4000">
                <a:solidFill>
                  <a:srgbClr val="000000"/>
                </a:solidFill>
                <a:latin typeface="メイリオ" panose="020B0604030504040204" pitchFamily="50" charset="-128"/>
                <a:ea typeface="メイリオ" panose="020B0604030504040204" pitchFamily="50" charset="-128"/>
              </a:rPr>
              <a:t>つのポイントを知ろう</a:t>
            </a:r>
          </a:p>
        </p:txBody>
      </p:sp>
      <p:sp>
        <p:nvSpPr>
          <p:cNvPr id="2" name="下矢印 1">
            <a:extLst>
              <a:ext uri="{FF2B5EF4-FFF2-40B4-BE49-F238E27FC236}">
                <a16:creationId xmlns="" xmlns:a16="http://schemas.microsoft.com/office/drawing/2014/main" id="{EC7D270B-9CF7-478A-9379-AEDEE26A1DF8}"/>
              </a:ext>
            </a:extLst>
          </p:cNvPr>
          <p:cNvSpPr/>
          <p:nvPr/>
        </p:nvSpPr>
        <p:spPr bwMode="auto">
          <a:xfrm>
            <a:off x="4284663" y="4005263"/>
            <a:ext cx="585787" cy="846137"/>
          </a:xfrm>
          <a:prstGeom prst="downArrow">
            <a:avLst/>
          </a:prstGeom>
          <a:solidFill>
            <a:srgbClr val="9900FF"/>
          </a:solidFill>
          <a:ln>
            <a:noFill/>
          </a:ln>
        </p:spPr>
        <p:txBody>
          <a:bodyPr anchor="ctr">
            <a:spAutoFit/>
          </a:bodyPr>
          <a:lstStyle/>
          <a:p>
            <a:pPr algn="ctr">
              <a:defRPr/>
            </a:pPr>
            <a:endParaRPr lang="ja-JP" altLang="en-US" sz="4800" b="1" dirty="0">
              <a:ln w="18000">
                <a:solidFill>
                  <a:srgbClr val="C0504D">
                    <a:satMod val="140000"/>
                  </a:srgbClr>
                </a:solidFill>
                <a:prstDash val="solid"/>
                <a:miter lim="800000"/>
              </a:ln>
              <a:noFill/>
              <a:effectLst>
                <a:glow rad="228600">
                  <a:srgbClr val="C0504D">
                    <a:satMod val="175000"/>
                    <a:alpha val="40000"/>
                  </a:srgbClr>
                </a:glow>
                <a:outerShdw blurRad="25500" dist="23000" dir="7020000" algn="tl">
                  <a:srgbClr val="000000">
                    <a:alpha val="50000"/>
                  </a:srgbClr>
                </a:outerShdw>
              </a:effectLst>
              <a:latin typeface="HGP創英角ﾎﾟｯﾌﾟ体" pitchFamily="50" charset="-128"/>
              <a:ea typeface="HGP創英角ﾎﾟｯﾌﾟ体" pitchFamily="50" charset="-128"/>
            </a:endParaRPr>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458" name="Rectangle 2">
            <a:extLst>
              <a:ext uri="{FF2B5EF4-FFF2-40B4-BE49-F238E27FC236}">
                <a16:creationId xmlns="" xmlns:a16="http://schemas.microsoft.com/office/drawing/2014/main" id="{94F7F2AC-D280-41EF-86A5-9677B8F426AC}"/>
              </a:ext>
            </a:extLst>
          </p:cNvPr>
          <p:cNvSpPr txBox="1">
            <a:spLocks noChangeArrowheads="1"/>
          </p:cNvSpPr>
          <p:nvPr/>
        </p:nvSpPr>
        <p:spPr bwMode="auto">
          <a:xfrm>
            <a:off x="-20638" y="-15875"/>
            <a:ext cx="9164638" cy="1141413"/>
          </a:xfrm>
          <a:prstGeom prst="rect">
            <a:avLst/>
          </a:prstGeom>
          <a:solidFill>
            <a:srgbClr val="7030A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396" tIns="0" rIns="91396" bIns="0"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1363" indent="-284163">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1413" indent="-227013">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598613" indent="-2270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5813" indent="-2270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30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02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74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46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a:spcBef>
                <a:spcPct val="0"/>
              </a:spcBef>
              <a:buFontTx/>
              <a:buNone/>
            </a:pPr>
            <a:r>
              <a:rPr lang="en-US" altLang="ja-JP" sz="2400" b="1" dirty="0">
                <a:solidFill>
                  <a:srgbClr val="FFFFFF"/>
                </a:solidFill>
                <a:latin typeface="メイリオ" panose="020B0604030504040204" pitchFamily="50" charset="-128"/>
                <a:ea typeface="メイリオ" panose="020B0604030504040204" pitchFamily="50" charset="-128"/>
              </a:rPr>
              <a:t>Lecture 3</a:t>
            </a:r>
          </a:p>
          <a:p>
            <a:pPr algn="ctr">
              <a:spcBef>
                <a:spcPct val="0"/>
              </a:spcBef>
              <a:buFontTx/>
              <a:buNone/>
            </a:pPr>
            <a:r>
              <a:rPr lang="ja-JP" altLang="en-US" sz="4000" b="1" dirty="0">
                <a:solidFill>
                  <a:srgbClr val="FFFFFF"/>
                </a:solidFill>
                <a:latin typeface="メイリオ" panose="020B0604030504040204" pitchFamily="50" charset="-128"/>
                <a:ea typeface="メイリオ" panose="020B0604030504040204" pitchFamily="50" charset="-128"/>
              </a:rPr>
              <a:t>上手にやっていくコツ</a:t>
            </a:r>
          </a:p>
        </p:txBody>
      </p:sp>
      <p:sp>
        <p:nvSpPr>
          <p:cNvPr id="147459" name="Rectangle 2">
            <a:extLst>
              <a:ext uri="{FF2B5EF4-FFF2-40B4-BE49-F238E27FC236}">
                <a16:creationId xmlns="" xmlns:a16="http://schemas.microsoft.com/office/drawing/2014/main" id="{F48CB227-A60C-4ADB-B3D1-AA01AFFA3977}"/>
              </a:ext>
            </a:extLst>
          </p:cNvPr>
          <p:cNvSpPr txBox="1">
            <a:spLocks noChangeArrowheads="1"/>
          </p:cNvSpPr>
          <p:nvPr/>
        </p:nvSpPr>
        <p:spPr bwMode="auto">
          <a:xfrm>
            <a:off x="-17463" y="6565900"/>
            <a:ext cx="9164638" cy="292100"/>
          </a:xfrm>
          <a:prstGeom prst="rect">
            <a:avLst/>
          </a:prstGeom>
          <a:solidFill>
            <a:srgbClr val="7030A0">
              <a:alpha val="34117"/>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396" tIns="45700" rIns="91396" bIns="45700"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1363" indent="-284163">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1413" indent="-227013">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598613" indent="-2270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5813" indent="-2270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30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02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74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46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a:lnSpc>
                <a:spcPct val="150000"/>
              </a:lnSpc>
              <a:spcBef>
                <a:spcPct val="0"/>
              </a:spcBef>
              <a:buFontTx/>
              <a:buNone/>
            </a:pPr>
            <a:r>
              <a:rPr lang="ja-JP" altLang="en-US" sz="1200">
                <a:solidFill>
                  <a:srgbClr val="FFFFFF"/>
                </a:solidFill>
                <a:latin typeface="メイリオ" panose="020B0604030504040204" pitchFamily="50" charset="-128"/>
                <a:ea typeface="メイリオ" panose="020B0604030504040204" pitchFamily="50" charset="-128"/>
              </a:rPr>
              <a:t>遠　距　離　介　護　支　援　セ　ミ　ナ　ー</a:t>
            </a:r>
          </a:p>
        </p:txBody>
      </p:sp>
      <p:sp>
        <p:nvSpPr>
          <p:cNvPr id="123911" name="Rectangle 2">
            <a:extLst>
              <a:ext uri="{FF2B5EF4-FFF2-40B4-BE49-F238E27FC236}">
                <a16:creationId xmlns="" xmlns:a16="http://schemas.microsoft.com/office/drawing/2014/main" id="{38B13901-E261-409E-90E7-430D7F82E547}"/>
              </a:ext>
            </a:extLst>
          </p:cNvPr>
          <p:cNvSpPr txBox="1">
            <a:spLocks noChangeArrowheads="1"/>
          </p:cNvSpPr>
          <p:nvPr/>
        </p:nvSpPr>
        <p:spPr bwMode="auto">
          <a:xfrm>
            <a:off x="1692275" y="5157788"/>
            <a:ext cx="5872163" cy="1331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396" tIns="45700" rIns="91396" bIns="45700"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1363" indent="-284163">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1413" indent="-227013">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598613" indent="-2270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5813" indent="-2270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30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02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74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46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a:spcBef>
                <a:spcPct val="0"/>
              </a:spcBef>
              <a:buFontTx/>
              <a:buNone/>
              <a:defRPr/>
            </a:pPr>
            <a:r>
              <a:rPr lang="ja-JP" altLang="en-US" sz="4400" b="1" dirty="0">
                <a:solidFill>
                  <a:schemeClr val="bg1">
                    <a:lumMod val="95000"/>
                  </a:schemeClr>
                </a:solidFill>
                <a:latin typeface="メイリオ" panose="020B0604030504040204" pitchFamily="50" charset="-128"/>
                <a:ea typeface="メイリオ" panose="020B0604030504040204" pitchFamily="50" charset="-128"/>
              </a:rPr>
              <a:t>働く介護者になっても仕事はやめない！</a:t>
            </a:r>
          </a:p>
        </p:txBody>
      </p:sp>
      <p:sp>
        <p:nvSpPr>
          <p:cNvPr id="123908" name="Rectangle 2">
            <a:extLst>
              <a:ext uri="{FF2B5EF4-FFF2-40B4-BE49-F238E27FC236}">
                <a16:creationId xmlns="" xmlns:a16="http://schemas.microsoft.com/office/drawing/2014/main" id="{738D8CC2-0BC4-4415-8032-C3E0E22F0746}"/>
              </a:ext>
            </a:extLst>
          </p:cNvPr>
          <p:cNvSpPr txBox="1">
            <a:spLocks noChangeArrowheads="1"/>
          </p:cNvSpPr>
          <p:nvPr/>
        </p:nvSpPr>
        <p:spPr bwMode="auto">
          <a:xfrm>
            <a:off x="755650" y="1557338"/>
            <a:ext cx="7466013" cy="755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396" tIns="45700" rIns="91396" bIns="45700"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1363" indent="-284163">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1413" indent="-227013">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598613" indent="-2270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5813" indent="-2270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30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02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74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46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nSpc>
                <a:spcPct val="150000"/>
              </a:lnSpc>
              <a:spcBef>
                <a:spcPct val="0"/>
              </a:spcBef>
              <a:buFontTx/>
              <a:buNone/>
              <a:defRPr/>
            </a:pPr>
            <a:r>
              <a:rPr lang="ja-JP" altLang="en-US" sz="4000" dirty="0">
                <a:solidFill>
                  <a:schemeClr val="bg1">
                    <a:lumMod val="95000"/>
                  </a:schemeClr>
                </a:solidFill>
                <a:latin typeface="メイリオ" panose="020B0604030504040204" pitchFamily="50" charset="-128"/>
                <a:ea typeface="メイリオ" panose="020B0604030504040204" pitchFamily="50" charset="-128"/>
              </a:rPr>
              <a:t>①本人・家族の不安を知ろう</a:t>
            </a:r>
          </a:p>
        </p:txBody>
      </p:sp>
      <p:sp>
        <p:nvSpPr>
          <p:cNvPr id="147462" name="Rectangle 2">
            <a:extLst>
              <a:ext uri="{FF2B5EF4-FFF2-40B4-BE49-F238E27FC236}">
                <a16:creationId xmlns="" xmlns:a16="http://schemas.microsoft.com/office/drawing/2014/main" id="{0267123D-E93F-4F88-9C29-0EADF6AE3350}"/>
              </a:ext>
            </a:extLst>
          </p:cNvPr>
          <p:cNvSpPr txBox="1">
            <a:spLocks noChangeArrowheads="1"/>
          </p:cNvSpPr>
          <p:nvPr/>
        </p:nvSpPr>
        <p:spPr bwMode="auto">
          <a:xfrm>
            <a:off x="755650" y="2565400"/>
            <a:ext cx="8074025" cy="1366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396" tIns="45700" rIns="91396" bIns="45700"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1363" indent="-284163">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1413" indent="-227013">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598613" indent="-2270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5813" indent="-2270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30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02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74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46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r>
              <a:rPr lang="ja-JP" altLang="en-US" sz="4000">
                <a:solidFill>
                  <a:srgbClr val="000000"/>
                </a:solidFill>
                <a:latin typeface="メイリオ" panose="020B0604030504040204" pitchFamily="50" charset="-128"/>
                <a:ea typeface="メイリオ" panose="020B0604030504040204" pitchFamily="50" charset="-128"/>
              </a:rPr>
              <a:t>②遠距離介護をうまくやっていく　</a:t>
            </a:r>
            <a:endParaRPr lang="en-US" altLang="ja-JP" sz="4000">
              <a:solidFill>
                <a:srgbClr val="000000"/>
              </a:solidFill>
              <a:latin typeface="メイリオ" panose="020B0604030504040204" pitchFamily="50" charset="-128"/>
              <a:ea typeface="メイリオ" panose="020B0604030504040204" pitchFamily="50" charset="-128"/>
            </a:endParaRPr>
          </a:p>
          <a:p>
            <a:pPr>
              <a:spcBef>
                <a:spcPct val="0"/>
              </a:spcBef>
              <a:buFontTx/>
              <a:buNone/>
            </a:pPr>
            <a:r>
              <a:rPr lang="ja-JP" altLang="en-US" sz="4000">
                <a:solidFill>
                  <a:srgbClr val="000000"/>
                </a:solidFill>
                <a:latin typeface="メイリオ" panose="020B0604030504040204" pitchFamily="50" charset="-128"/>
                <a:ea typeface="メイリオ" panose="020B0604030504040204" pitchFamily="50" charset="-128"/>
              </a:rPr>
              <a:t>　　　</a:t>
            </a:r>
            <a:r>
              <a:rPr lang="en-US" altLang="ja-JP" sz="4000">
                <a:solidFill>
                  <a:srgbClr val="000000"/>
                </a:solidFill>
                <a:latin typeface="メイリオ" panose="020B0604030504040204" pitchFamily="50" charset="-128"/>
                <a:ea typeface="メイリオ" panose="020B0604030504040204" pitchFamily="50" charset="-128"/>
              </a:rPr>
              <a:t>5</a:t>
            </a:r>
            <a:r>
              <a:rPr lang="ja-JP" altLang="en-US" sz="4000">
                <a:solidFill>
                  <a:srgbClr val="000000"/>
                </a:solidFill>
                <a:latin typeface="メイリオ" panose="020B0604030504040204" pitchFamily="50" charset="-128"/>
                <a:ea typeface="メイリオ" panose="020B0604030504040204" pitchFamily="50" charset="-128"/>
              </a:rPr>
              <a:t>つのポイントを知ろう</a:t>
            </a:r>
          </a:p>
        </p:txBody>
      </p:sp>
      <p:sp>
        <p:nvSpPr>
          <p:cNvPr id="2" name="下矢印 1">
            <a:extLst>
              <a:ext uri="{FF2B5EF4-FFF2-40B4-BE49-F238E27FC236}">
                <a16:creationId xmlns="" xmlns:a16="http://schemas.microsoft.com/office/drawing/2014/main" id="{E4CE5E9E-65BB-48C8-B333-CF1AA766445E}"/>
              </a:ext>
            </a:extLst>
          </p:cNvPr>
          <p:cNvSpPr/>
          <p:nvPr/>
        </p:nvSpPr>
        <p:spPr bwMode="auto">
          <a:xfrm>
            <a:off x="4284663" y="4005263"/>
            <a:ext cx="585787" cy="846137"/>
          </a:xfrm>
          <a:prstGeom prst="downArrow">
            <a:avLst/>
          </a:prstGeom>
          <a:solidFill>
            <a:schemeClr val="bg1">
              <a:lumMod val="95000"/>
            </a:schemeClr>
          </a:solidFill>
          <a:ln>
            <a:noFill/>
          </a:ln>
        </p:spPr>
        <p:txBody>
          <a:bodyPr anchor="ctr">
            <a:spAutoFit/>
          </a:bodyPr>
          <a:lstStyle/>
          <a:p>
            <a:pPr algn="ctr">
              <a:defRPr/>
            </a:pPr>
            <a:endParaRPr lang="ja-JP" altLang="en-US" sz="4800" b="1" dirty="0">
              <a:ln w="18000">
                <a:solidFill>
                  <a:srgbClr val="C0504D">
                    <a:satMod val="140000"/>
                  </a:srgbClr>
                </a:solidFill>
                <a:prstDash val="solid"/>
                <a:miter lim="800000"/>
              </a:ln>
              <a:noFill/>
              <a:effectLst>
                <a:glow rad="228600">
                  <a:srgbClr val="C0504D">
                    <a:satMod val="175000"/>
                    <a:alpha val="40000"/>
                  </a:srgbClr>
                </a:glow>
                <a:outerShdw blurRad="25500" dist="23000" dir="7020000" algn="tl">
                  <a:srgbClr val="000000">
                    <a:alpha val="50000"/>
                  </a:srgbClr>
                </a:outerShdw>
              </a:effectLst>
              <a:latin typeface="HGP創英角ﾎﾟｯﾌﾟ体" pitchFamily="50" charset="-128"/>
              <a:ea typeface="HGP創英角ﾎﾟｯﾌﾟ体" pitchFamily="50" charset="-128"/>
            </a:endParaRPr>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506" name="Rectangle 2">
            <a:extLst>
              <a:ext uri="{FF2B5EF4-FFF2-40B4-BE49-F238E27FC236}">
                <a16:creationId xmlns="" xmlns:a16="http://schemas.microsoft.com/office/drawing/2014/main" id="{FA4A22E4-9CF8-4D58-BC6D-18B1288606E8}"/>
              </a:ext>
            </a:extLst>
          </p:cNvPr>
          <p:cNvSpPr txBox="1">
            <a:spLocks noChangeArrowheads="1"/>
          </p:cNvSpPr>
          <p:nvPr/>
        </p:nvSpPr>
        <p:spPr bwMode="auto">
          <a:xfrm>
            <a:off x="-20638" y="-15875"/>
            <a:ext cx="9164638" cy="1141413"/>
          </a:xfrm>
          <a:prstGeom prst="rect">
            <a:avLst/>
          </a:prstGeom>
          <a:solidFill>
            <a:srgbClr val="7030A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396" tIns="0" rIns="91396" bIns="0"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1363" indent="-284163">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1413" indent="-227013">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598613" indent="-2270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5813" indent="-2270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30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02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74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46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a:spcBef>
                <a:spcPct val="0"/>
              </a:spcBef>
              <a:buFontTx/>
              <a:buNone/>
            </a:pPr>
            <a:r>
              <a:rPr lang="en-US" altLang="ja-JP" sz="2400" b="1" dirty="0">
                <a:solidFill>
                  <a:srgbClr val="FFFFFF"/>
                </a:solidFill>
                <a:latin typeface="メイリオ" panose="020B0604030504040204" pitchFamily="50" charset="-128"/>
                <a:ea typeface="メイリオ" panose="020B0604030504040204" pitchFamily="50" charset="-128"/>
              </a:rPr>
              <a:t>Lecture 3</a:t>
            </a:r>
          </a:p>
          <a:p>
            <a:pPr algn="ctr">
              <a:spcBef>
                <a:spcPct val="0"/>
              </a:spcBef>
              <a:buFontTx/>
              <a:buNone/>
            </a:pPr>
            <a:r>
              <a:rPr lang="ja-JP" altLang="en-US" sz="4000" b="1" dirty="0">
                <a:solidFill>
                  <a:srgbClr val="FFFFFF"/>
                </a:solidFill>
                <a:latin typeface="メイリオ" panose="020B0604030504040204" pitchFamily="50" charset="-128"/>
                <a:ea typeface="メイリオ" panose="020B0604030504040204" pitchFamily="50" charset="-128"/>
              </a:rPr>
              <a:t>②うまくやっていく</a:t>
            </a:r>
            <a:r>
              <a:rPr lang="en-US" altLang="ja-JP" sz="4000" b="1" dirty="0">
                <a:solidFill>
                  <a:srgbClr val="FFFFFF"/>
                </a:solidFill>
                <a:latin typeface="メイリオ" panose="020B0604030504040204" pitchFamily="50" charset="-128"/>
                <a:ea typeface="メイリオ" panose="020B0604030504040204" pitchFamily="50" charset="-128"/>
              </a:rPr>
              <a:t>5</a:t>
            </a:r>
            <a:r>
              <a:rPr lang="ja-JP" altLang="en-US" sz="4000" b="1" dirty="0" err="1">
                <a:solidFill>
                  <a:srgbClr val="FFFFFF"/>
                </a:solidFill>
                <a:latin typeface="メイリオ" panose="020B0604030504040204" pitchFamily="50" charset="-128"/>
                <a:ea typeface="メイリオ" panose="020B0604030504040204" pitchFamily="50" charset="-128"/>
              </a:rPr>
              <a:t>つの</a:t>
            </a:r>
            <a:r>
              <a:rPr lang="ja-JP" altLang="en-US" sz="4000" b="1" dirty="0">
                <a:solidFill>
                  <a:srgbClr val="FFFFFF"/>
                </a:solidFill>
                <a:latin typeface="メイリオ" panose="020B0604030504040204" pitchFamily="50" charset="-128"/>
                <a:ea typeface="メイリオ" panose="020B0604030504040204" pitchFamily="50" charset="-128"/>
              </a:rPr>
              <a:t>ポイント</a:t>
            </a:r>
          </a:p>
        </p:txBody>
      </p:sp>
      <p:sp>
        <p:nvSpPr>
          <p:cNvPr id="149507" name="Rectangle 2">
            <a:extLst>
              <a:ext uri="{FF2B5EF4-FFF2-40B4-BE49-F238E27FC236}">
                <a16:creationId xmlns="" xmlns:a16="http://schemas.microsoft.com/office/drawing/2014/main" id="{2A432FEB-0E77-4BCB-896E-12A9A08E4C90}"/>
              </a:ext>
            </a:extLst>
          </p:cNvPr>
          <p:cNvSpPr txBox="1">
            <a:spLocks noChangeArrowheads="1"/>
          </p:cNvSpPr>
          <p:nvPr/>
        </p:nvSpPr>
        <p:spPr bwMode="auto">
          <a:xfrm>
            <a:off x="-17463" y="6565900"/>
            <a:ext cx="9164638" cy="292100"/>
          </a:xfrm>
          <a:prstGeom prst="rect">
            <a:avLst/>
          </a:prstGeom>
          <a:solidFill>
            <a:srgbClr val="7030A0">
              <a:alpha val="34117"/>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396" tIns="45700" rIns="91396" bIns="45700"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1363" indent="-284163">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1413" indent="-227013">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598613" indent="-2270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5813" indent="-2270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30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02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74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46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a:lnSpc>
                <a:spcPct val="150000"/>
              </a:lnSpc>
              <a:spcBef>
                <a:spcPct val="0"/>
              </a:spcBef>
              <a:buFontTx/>
              <a:buNone/>
            </a:pPr>
            <a:r>
              <a:rPr lang="ja-JP" altLang="en-US" sz="1200">
                <a:solidFill>
                  <a:srgbClr val="FFFFFF"/>
                </a:solidFill>
                <a:latin typeface="メイリオ" panose="020B0604030504040204" pitchFamily="50" charset="-128"/>
                <a:ea typeface="メイリオ" panose="020B0604030504040204" pitchFamily="50" charset="-128"/>
              </a:rPr>
              <a:t>遠　距　離　介　護　支　援　セ　ミ　ナ　ー</a:t>
            </a:r>
          </a:p>
        </p:txBody>
      </p:sp>
      <p:sp>
        <p:nvSpPr>
          <p:cNvPr id="108548" name="コンテンツ プレースホルダー 2">
            <a:extLst>
              <a:ext uri="{FF2B5EF4-FFF2-40B4-BE49-F238E27FC236}">
                <a16:creationId xmlns="" xmlns:a16="http://schemas.microsoft.com/office/drawing/2014/main" id="{AD504C46-500F-4F51-9DD6-D779C8004EA6}"/>
              </a:ext>
            </a:extLst>
          </p:cNvPr>
          <p:cNvSpPr txBox="1">
            <a:spLocks/>
          </p:cNvSpPr>
          <p:nvPr/>
        </p:nvSpPr>
        <p:spPr bwMode="auto">
          <a:xfrm>
            <a:off x="468313" y="1247775"/>
            <a:ext cx="8488362"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396" tIns="45700" rIns="91396" bIns="45700"/>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1363" indent="-284163">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1413" indent="-227013">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598613" indent="-2270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5813" indent="-2270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30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02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74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46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 typeface="Arial" panose="020B0604020202020204" pitchFamily="34" charset="0"/>
              <a:buNone/>
            </a:pPr>
            <a:r>
              <a:rPr lang="en-US" altLang="ja-JP" dirty="0">
                <a:latin typeface="メイリオ" panose="020B0604030504040204" pitchFamily="50" charset="-128"/>
                <a:ea typeface="メイリオ" panose="020B0604030504040204" pitchFamily="50" charset="-128"/>
              </a:rPr>
              <a:t>1</a:t>
            </a:r>
            <a:r>
              <a:rPr lang="ja-JP" altLang="en-US" dirty="0">
                <a:latin typeface="メイリオ" panose="020B0604030504040204" pitchFamily="50" charset="-128"/>
                <a:ea typeface="メイリオ" panose="020B0604030504040204" pitchFamily="50" charset="-128"/>
              </a:rPr>
              <a:t>）親が元気なうちから</a:t>
            </a:r>
            <a:endParaRPr lang="en-US" altLang="ja-JP" dirty="0">
              <a:latin typeface="メイリオ" panose="020B0604030504040204" pitchFamily="50" charset="-128"/>
              <a:ea typeface="メイリオ" panose="020B0604030504040204" pitchFamily="50" charset="-128"/>
            </a:endParaRPr>
          </a:p>
          <a:p>
            <a:pPr eaLnBrk="1" hangingPunct="1">
              <a:spcBef>
                <a:spcPct val="0"/>
              </a:spcBef>
              <a:buFont typeface="Arial" panose="020B0604020202020204" pitchFamily="34" charset="0"/>
              <a:buNone/>
            </a:pPr>
            <a:r>
              <a:rPr lang="en-US" altLang="ja-JP" dirty="0">
                <a:latin typeface="メイリオ" panose="020B0604030504040204" pitchFamily="50" charset="-128"/>
                <a:ea typeface="メイリオ" panose="020B0604030504040204" pitchFamily="50" charset="-128"/>
              </a:rPr>
              <a:t>		</a:t>
            </a:r>
            <a:r>
              <a:rPr lang="ja-JP" altLang="en-US" dirty="0">
                <a:latin typeface="メイリオ" panose="020B0604030504040204" pitchFamily="50" charset="-128"/>
                <a:ea typeface="メイリオ" panose="020B0604030504040204" pitchFamily="50" charset="-128"/>
              </a:rPr>
              <a:t>制度や相談窓口などを知ろう</a:t>
            </a:r>
            <a:endParaRPr lang="en-US" altLang="ja-JP" dirty="0">
              <a:latin typeface="メイリオ" panose="020B0604030504040204" pitchFamily="50" charset="-128"/>
              <a:ea typeface="メイリオ" panose="020B0604030504040204" pitchFamily="50" charset="-128"/>
            </a:endParaRPr>
          </a:p>
          <a:p>
            <a:pPr eaLnBrk="1" hangingPunct="1">
              <a:spcBef>
                <a:spcPct val="0"/>
              </a:spcBef>
              <a:buFont typeface="Arial" panose="020B0604020202020204" pitchFamily="34" charset="0"/>
              <a:buNone/>
            </a:pPr>
            <a:endParaRPr lang="en-US" altLang="ja-JP" sz="1200" dirty="0">
              <a:latin typeface="メイリオ" panose="020B0604030504040204" pitchFamily="50" charset="-128"/>
              <a:ea typeface="メイリオ" panose="020B0604030504040204" pitchFamily="50" charset="-128"/>
            </a:endParaRPr>
          </a:p>
          <a:p>
            <a:pPr eaLnBrk="1" hangingPunct="1">
              <a:spcBef>
                <a:spcPct val="0"/>
              </a:spcBef>
              <a:buFont typeface="Arial" panose="020B0604020202020204" pitchFamily="34" charset="0"/>
              <a:buNone/>
            </a:pPr>
            <a:r>
              <a:rPr lang="en-US" altLang="ja-JP" dirty="0">
                <a:latin typeface="メイリオ" panose="020B0604030504040204" pitchFamily="50" charset="-128"/>
                <a:ea typeface="メイリオ" panose="020B0604030504040204" pitchFamily="50" charset="-128"/>
              </a:rPr>
              <a:t>2</a:t>
            </a:r>
            <a:r>
              <a:rPr lang="ja-JP" altLang="en-US" dirty="0">
                <a:latin typeface="メイリオ" panose="020B0604030504040204" pitchFamily="50" charset="-128"/>
                <a:ea typeface="メイリオ" panose="020B0604030504040204" pitchFamily="50" charset="-128"/>
              </a:rPr>
              <a:t>）普段の親の暮らしぶりを見て</a:t>
            </a:r>
            <a:endParaRPr lang="en-US" altLang="ja-JP" dirty="0">
              <a:latin typeface="メイリオ" panose="020B0604030504040204" pitchFamily="50" charset="-128"/>
              <a:ea typeface="メイリオ" panose="020B0604030504040204" pitchFamily="50" charset="-128"/>
            </a:endParaRPr>
          </a:p>
          <a:p>
            <a:pPr eaLnBrk="1" hangingPunct="1">
              <a:spcBef>
                <a:spcPct val="0"/>
              </a:spcBef>
              <a:buFont typeface="Arial" panose="020B0604020202020204" pitchFamily="34" charset="0"/>
              <a:buNone/>
            </a:pPr>
            <a:r>
              <a:rPr lang="en-US" altLang="ja-JP" dirty="0">
                <a:latin typeface="メイリオ" panose="020B0604030504040204" pitchFamily="50" charset="-128"/>
                <a:ea typeface="メイリオ" panose="020B0604030504040204" pitchFamily="50" charset="-128"/>
              </a:rPr>
              <a:t>		</a:t>
            </a:r>
            <a:r>
              <a:rPr lang="ja-JP" altLang="en-US" dirty="0">
                <a:latin typeface="メイリオ" panose="020B0604030504040204" pitchFamily="50" charset="-128"/>
                <a:ea typeface="メイリオ" panose="020B0604030504040204" pitchFamily="50" charset="-128"/>
              </a:rPr>
              <a:t>今後への想いを確認</a:t>
            </a:r>
            <a:endParaRPr lang="en-US" altLang="ja-JP" dirty="0">
              <a:latin typeface="メイリオ" panose="020B0604030504040204" pitchFamily="50" charset="-128"/>
              <a:ea typeface="メイリオ" panose="020B0604030504040204" pitchFamily="50" charset="-128"/>
            </a:endParaRPr>
          </a:p>
          <a:p>
            <a:pPr eaLnBrk="1" hangingPunct="1">
              <a:spcBef>
                <a:spcPct val="0"/>
              </a:spcBef>
              <a:buFont typeface="Arial" panose="020B0604020202020204" pitchFamily="34" charset="0"/>
              <a:buNone/>
            </a:pPr>
            <a:endParaRPr lang="en-US" altLang="ja-JP" sz="1200" dirty="0">
              <a:latin typeface="メイリオ" panose="020B0604030504040204" pitchFamily="50" charset="-128"/>
              <a:ea typeface="メイリオ" panose="020B0604030504040204" pitchFamily="50" charset="-128"/>
            </a:endParaRPr>
          </a:p>
          <a:p>
            <a:pPr eaLnBrk="1" hangingPunct="1">
              <a:spcBef>
                <a:spcPct val="0"/>
              </a:spcBef>
              <a:buFont typeface="Arial" panose="020B0604020202020204" pitchFamily="34" charset="0"/>
              <a:buNone/>
            </a:pPr>
            <a:r>
              <a:rPr lang="en-US" altLang="ja-JP" dirty="0">
                <a:latin typeface="メイリオ" panose="020B0604030504040204" pitchFamily="50" charset="-128"/>
                <a:ea typeface="メイリオ" panose="020B0604030504040204" pitchFamily="50" charset="-128"/>
              </a:rPr>
              <a:t>3</a:t>
            </a:r>
            <a:r>
              <a:rPr lang="ja-JP" altLang="en-US" dirty="0">
                <a:latin typeface="メイリオ" panose="020B0604030504040204" pitchFamily="50" charset="-128"/>
                <a:ea typeface="メイリオ" panose="020B0604030504040204" pitchFamily="50" charset="-128"/>
              </a:rPr>
              <a:t>）主治医・ケアマネジャー・近所などと</a:t>
            </a:r>
            <a:endParaRPr lang="en-US" altLang="ja-JP" dirty="0">
              <a:latin typeface="メイリオ" panose="020B0604030504040204" pitchFamily="50" charset="-128"/>
              <a:ea typeface="メイリオ" panose="020B0604030504040204" pitchFamily="50" charset="-128"/>
            </a:endParaRPr>
          </a:p>
          <a:p>
            <a:pPr eaLnBrk="1" hangingPunct="1">
              <a:spcBef>
                <a:spcPct val="0"/>
              </a:spcBef>
              <a:buFont typeface="Arial" panose="020B0604020202020204" pitchFamily="34" charset="0"/>
              <a:buNone/>
            </a:pPr>
            <a:r>
              <a:rPr lang="en-US" altLang="ja-JP" dirty="0">
                <a:latin typeface="メイリオ" panose="020B0604030504040204" pitchFamily="50" charset="-128"/>
                <a:ea typeface="メイリオ" panose="020B0604030504040204" pitchFamily="50" charset="-128"/>
              </a:rPr>
              <a:t>		</a:t>
            </a:r>
            <a:r>
              <a:rPr lang="ja-JP" altLang="en-US" dirty="0">
                <a:latin typeface="メイリオ" panose="020B0604030504040204" pitchFamily="50" charset="-128"/>
                <a:ea typeface="メイリオ" panose="020B0604030504040204" pitchFamily="50" charset="-128"/>
              </a:rPr>
              <a:t>いい関係の構築を</a:t>
            </a:r>
            <a:endParaRPr lang="en-US" altLang="ja-JP" dirty="0">
              <a:latin typeface="メイリオ" panose="020B0604030504040204" pitchFamily="50" charset="-128"/>
              <a:ea typeface="メイリオ" panose="020B0604030504040204" pitchFamily="50" charset="-128"/>
            </a:endParaRPr>
          </a:p>
          <a:p>
            <a:pPr eaLnBrk="1" hangingPunct="1">
              <a:spcBef>
                <a:spcPct val="0"/>
              </a:spcBef>
              <a:buFont typeface="Arial" panose="020B0604020202020204" pitchFamily="34" charset="0"/>
              <a:buNone/>
            </a:pPr>
            <a:endParaRPr lang="en-US" altLang="ja-JP" sz="1200" dirty="0">
              <a:latin typeface="メイリオ" panose="020B0604030504040204" pitchFamily="50" charset="-128"/>
              <a:ea typeface="メイリオ" panose="020B0604030504040204" pitchFamily="50" charset="-128"/>
            </a:endParaRPr>
          </a:p>
          <a:p>
            <a:pPr eaLnBrk="1" hangingPunct="1">
              <a:spcBef>
                <a:spcPct val="0"/>
              </a:spcBef>
              <a:buFont typeface="Arial" panose="020B0604020202020204" pitchFamily="34" charset="0"/>
              <a:buNone/>
            </a:pPr>
            <a:r>
              <a:rPr lang="en-US" altLang="ja-JP" dirty="0">
                <a:latin typeface="メイリオ" panose="020B0604030504040204" pitchFamily="50" charset="-128"/>
                <a:ea typeface="メイリオ" panose="020B0604030504040204" pitchFamily="50" charset="-128"/>
              </a:rPr>
              <a:t>4</a:t>
            </a:r>
            <a:r>
              <a:rPr lang="ja-JP" altLang="en-US" dirty="0">
                <a:latin typeface="メイリオ" panose="020B0604030504040204" pitchFamily="50" charset="-128"/>
                <a:ea typeface="メイリオ" panose="020B0604030504040204" pitchFamily="50" charset="-128"/>
              </a:rPr>
              <a:t>）兄弟姉妹･親族と仲良くし頑張りすぎない</a:t>
            </a:r>
            <a:endParaRPr lang="en-US" altLang="ja-JP" dirty="0">
              <a:latin typeface="メイリオ" panose="020B0604030504040204" pitchFamily="50" charset="-128"/>
              <a:ea typeface="メイリオ" panose="020B0604030504040204" pitchFamily="50" charset="-128"/>
            </a:endParaRPr>
          </a:p>
          <a:p>
            <a:pPr eaLnBrk="1" hangingPunct="1">
              <a:spcBef>
                <a:spcPct val="0"/>
              </a:spcBef>
              <a:buFont typeface="Arial" panose="020B0604020202020204" pitchFamily="34" charset="0"/>
              <a:buNone/>
            </a:pPr>
            <a:r>
              <a:rPr lang="en-US" altLang="ja-JP" dirty="0">
                <a:latin typeface="メイリオ" panose="020B0604030504040204" pitchFamily="50" charset="-128"/>
                <a:ea typeface="メイリオ" panose="020B0604030504040204" pitchFamily="50" charset="-128"/>
              </a:rPr>
              <a:t>		</a:t>
            </a:r>
            <a:r>
              <a:rPr lang="ja-JP" altLang="en-US" dirty="0">
                <a:latin typeface="メイリオ" panose="020B0604030504040204" pitchFamily="50" charset="-128"/>
                <a:ea typeface="メイリオ" panose="020B0604030504040204" pitchFamily="50" charset="-128"/>
              </a:rPr>
              <a:t>自分の身体や生活も大事</a:t>
            </a:r>
            <a:endParaRPr lang="en-US" altLang="ja-JP" dirty="0">
              <a:latin typeface="メイリオ" panose="020B0604030504040204" pitchFamily="50" charset="-128"/>
              <a:ea typeface="メイリオ" panose="020B0604030504040204" pitchFamily="50" charset="-128"/>
            </a:endParaRPr>
          </a:p>
          <a:p>
            <a:pPr eaLnBrk="1" hangingPunct="1">
              <a:spcBef>
                <a:spcPct val="0"/>
              </a:spcBef>
              <a:buFont typeface="Arial" panose="020B0604020202020204" pitchFamily="34" charset="0"/>
              <a:buNone/>
            </a:pPr>
            <a:endParaRPr lang="en-US" altLang="ja-JP" sz="1200" dirty="0">
              <a:latin typeface="メイリオ" panose="020B0604030504040204" pitchFamily="50" charset="-128"/>
              <a:ea typeface="メイリオ" panose="020B0604030504040204" pitchFamily="50" charset="-128"/>
            </a:endParaRPr>
          </a:p>
          <a:p>
            <a:pPr eaLnBrk="1" hangingPunct="1">
              <a:buFont typeface="Arial" panose="020B0604020202020204" pitchFamily="34" charset="0"/>
              <a:buNone/>
            </a:pPr>
            <a:r>
              <a:rPr lang="en-US" altLang="ja-JP" dirty="0">
                <a:latin typeface="メイリオ" panose="020B0604030504040204" pitchFamily="50" charset="-128"/>
                <a:ea typeface="メイリオ" panose="020B0604030504040204" pitchFamily="50" charset="-128"/>
              </a:rPr>
              <a:t>5</a:t>
            </a:r>
            <a:r>
              <a:rPr lang="ja-JP" altLang="en-US" dirty="0">
                <a:latin typeface="メイリオ" panose="020B0604030504040204" pitchFamily="50" charset="-128"/>
                <a:ea typeface="メイリオ" panose="020B0604030504040204" pitchFamily="50" charset="-128"/>
              </a:rPr>
              <a:t>）どんな心配でも小さいうちに相談を</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グラフ 1">
            <a:extLst>
              <a:ext uri="{FF2B5EF4-FFF2-40B4-BE49-F238E27FC236}">
                <a16:creationId xmlns="" xmlns:a16="http://schemas.microsoft.com/office/drawing/2014/main" id="{F57921EE-5EFE-46FA-8F18-5356B9755971}"/>
              </a:ext>
            </a:extLst>
          </p:cNvPr>
          <p:cNvGraphicFramePr>
            <a:graphicFrameLocks/>
          </p:cNvGraphicFramePr>
          <p:nvPr/>
        </p:nvGraphicFramePr>
        <p:xfrm>
          <a:off x="168964" y="1155980"/>
          <a:ext cx="8686800" cy="4462668"/>
        </p:xfrm>
        <a:graphic>
          <a:graphicData uri="http://schemas.openxmlformats.org/drawingml/2006/chart">
            <c:chart xmlns:c="http://schemas.openxmlformats.org/drawingml/2006/chart" xmlns:r="http://schemas.openxmlformats.org/officeDocument/2006/relationships" r:id="rId3"/>
          </a:graphicData>
        </a:graphic>
      </p:graphicFrame>
      <p:sp>
        <p:nvSpPr>
          <p:cNvPr id="40963" name="テキスト ボックス 13">
            <a:extLst>
              <a:ext uri="{FF2B5EF4-FFF2-40B4-BE49-F238E27FC236}">
                <a16:creationId xmlns="" xmlns:a16="http://schemas.microsoft.com/office/drawing/2014/main" id="{62C2BD00-9F23-4F0B-B575-F144347AED70}"/>
              </a:ext>
            </a:extLst>
          </p:cNvPr>
          <p:cNvSpPr txBox="1">
            <a:spLocks noChangeArrowheads="1"/>
          </p:cNvSpPr>
          <p:nvPr/>
        </p:nvSpPr>
        <p:spPr bwMode="auto">
          <a:xfrm>
            <a:off x="2003425" y="693738"/>
            <a:ext cx="4872038" cy="523875"/>
          </a:xfrm>
          <a:prstGeom prst="rect">
            <a:avLst/>
          </a:prstGeom>
          <a:solidFill>
            <a:srgbClr val="FFFF0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kumimoji="1" sz="2800">
                <a:solidFill>
                  <a:schemeClr val="tx1"/>
                </a:solidFill>
                <a:latin typeface="Calibri" panose="020F0502020204030204" pitchFamily="34" charset="0"/>
                <a:ea typeface="游ゴシック" panose="020B0400000000000000" pitchFamily="50" charset="-128"/>
              </a:defRPr>
            </a:lvl1pPr>
            <a:lvl2pPr marL="742950" indent="-285750">
              <a:lnSpc>
                <a:spcPct val="90000"/>
              </a:lnSpc>
              <a:spcBef>
                <a:spcPts val="500"/>
              </a:spcBef>
              <a:buFont typeface="Arial" panose="020B0604020202020204" pitchFamily="34" charset="0"/>
              <a:buChar char="•"/>
              <a:defRPr kumimoji="1" sz="2400">
                <a:solidFill>
                  <a:schemeClr val="tx1"/>
                </a:solidFill>
                <a:latin typeface="Calibri" panose="020F0502020204030204" pitchFamily="34" charset="0"/>
                <a:ea typeface="游ゴシック" panose="020B0400000000000000" pitchFamily="50" charset="-128"/>
              </a:defRPr>
            </a:lvl2pPr>
            <a:lvl3pPr marL="1143000" indent="-228600">
              <a:lnSpc>
                <a:spcPct val="90000"/>
              </a:lnSpc>
              <a:spcBef>
                <a:spcPts val="500"/>
              </a:spcBef>
              <a:buFont typeface="Arial" panose="020B0604020202020204" pitchFamily="34" charset="0"/>
              <a:buChar char="•"/>
              <a:defRPr kumimoji="1" sz="2000">
                <a:solidFill>
                  <a:schemeClr val="tx1"/>
                </a:solidFill>
                <a:latin typeface="Calibri" panose="020F0502020204030204" pitchFamily="34" charset="0"/>
                <a:ea typeface="游ゴシック" panose="020B0400000000000000" pitchFamily="50" charset="-128"/>
              </a:defRPr>
            </a:lvl3pPr>
            <a:lvl4pPr marL="16002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ea typeface="游ゴシック" panose="020B0400000000000000" pitchFamily="50" charset="-128"/>
              </a:defRPr>
            </a:lvl4pPr>
            <a:lvl5pPr marL="20574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ea typeface="游ゴシック" panose="020B0400000000000000" pitchFamily="50" charset="-128"/>
              </a:defRPr>
            </a:lvl5pPr>
            <a:lvl6pPr marL="25146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游ゴシック" panose="020B0400000000000000" pitchFamily="50" charset="-128"/>
              </a:defRPr>
            </a:lvl6pPr>
            <a:lvl7pPr marL="29718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游ゴシック" panose="020B0400000000000000" pitchFamily="50" charset="-128"/>
              </a:defRPr>
            </a:lvl7pPr>
            <a:lvl8pPr marL="34290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游ゴシック" panose="020B0400000000000000" pitchFamily="50" charset="-128"/>
              </a:defRPr>
            </a:lvl8pPr>
            <a:lvl9pPr marL="38862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游ゴシック" panose="020B0400000000000000" pitchFamily="50" charset="-128"/>
              </a:defRPr>
            </a:lvl9pPr>
          </a:lstStyle>
          <a:p>
            <a:pPr algn="ctr" eaLnBrk="1" hangingPunct="1">
              <a:lnSpc>
                <a:spcPct val="100000"/>
              </a:lnSpc>
              <a:spcBef>
                <a:spcPct val="0"/>
              </a:spcBef>
              <a:buFontTx/>
              <a:buNone/>
            </a:pPr>
            <a:r>
              <a:rPr lang="ja-JP" altLang="en-US" b="1">
                <a:solidFill>
                  <a:srgbClr val="000000"/>
                </a:solidFill>
                <a:latin typeface="メイリオ" panose="020B0604030504040204" pitchFamily="50" charset="-128"/>
                <a:ea typeface="メイリオ" panose="020B0604030504040204" pitchFamily="50" charset="-128"/>
              </a:rPr>
              <a:t>介護している人　</a:t>
            </a:r>
            <a:r>
              <a:rPr lang="en-US" altLang="ja-JP" b="1">
                <a:solidFill>
                  <a:srgbClr val="000000"/>
                </a:solidFill>
                <a:latin typeface="メイリオ" panose="020B0604030504040204" pitchFamily="50" charset="-128"/>
                <a:ea typeface="メイリオ" panose="020B0604030504040204" pitchFamily="50" charset="-128"/>
              </a:rPr>
              <a:t>628</a:t>
            </a:r>
            <a:r>
              <a:rPr lang="ja-JP" altLang="en-US" b="1">
                <a:solidFill>
                  <a:srgbClr val="000000"/>
                </a:solidFill>
                <a:latin typeface="メイリオ" panose="020B0604030504040204" pitchFamily="50" charset="-128"/>
                <a:ea typeface="メイリオ" panose="020B0604030504040204" pitchFamily="50" charset="-128"/>
              </a:rPr>
              <a:t>万人　</a:t>
            </a:r>
          </a:p>
        </p:txBody>
      </p:sp>
      <p:sp>
        <p:nvSpPr>
          <p:cNvPr id="40964" name="テキスト ボックス 14">
            <a:extLst>
              <a:ext uri="{FF2B5EF4-FFF2-40B4-BE49-F238E27FC236}">
                <a16:creationId xmlns="" xmlns:a16="http://schemas.microsoft.com/office/drawing/2014/main" id="{83BEAB7E-73B6-4A82-BE63-1DA07CC08BAC}"/>
              </a:ext>
            </a:extLst>
          </p:cNvPr>
          <p:cNvSpPr txBox="1">
            <a:spLocks noChangeArrowheads="1"/>
          </p:cNvSpPr>
          <p:nvPr/>
        </p:nvSpPr>
        <p:spPr bwMode="auto">
          <a:xfrm>
            <a:off x="-79375" y="1198563"/>
            <a:ext cx="1108075"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kumimoji="1" sz="2800">
                <a:solidFill>
                  <a:schemeClr val="tx1"/>
                </a:solidFill>
                <a:latin typeface="Calibri" panose="020F0502020204030204" pitchFamily="34" charset="0"/>
                <a:ea typeface="游ゴシック" panose="020B0400000000000000" pitchFamily="50" charset="-128"/>
              </a:defRPr>
            </a:lvl1pPr>
            <a:lvl2pPr marL="742950" indent="-285750">
              <a:lnSpc>
                <a:spcPct val="90000"/>
              </a:lnSpc>
              <a:spcBef>
                <a:spcPts val="500"/>
              </a:spcBef>
              <a:buFont typeface="Arial" panose="020B0604020202020204" pitchFamily="34" charset="0"/>
              <a:buChar char="•"/>
              <a:defRPr kumimoji="1" sz="2400">
                <a:solidFill>
                  <a:schemeClr val="tx1"/>
                </a:solidFill>
                <a:latin typeface="Calibri" panose="020F0502020204030204" pitchFamily="34" charset="0"/>
                <a:ea typeface="游ゴシック" panose="020B0400000000000000" pitchFamily="50" charset="-128"/>
              </a:defRPr>
            </a:lvl2pPr>
            <a:lvl3pPr marL="1143000" indent="-228600">
              <a:lnSpc>
                <a:spcPct val="90000"/>
              </a:lnSpc>
              <a:spcBef>
                <a:spcPts val="500"/>
              </a:spcBef>
              <a:buFont typeface="Arial" panose="020B0604020202020204" pitchFamily="34" charset="0"/>
              <a:buChar char="•"/>
              <a:defRPr kumimoji="1" sz="2000">
                <a:solidFill>
                  <a:schemeClr val="tx1"/>
                </a:solidFill>
                <a:latin typeface="Calibri" panose="020F0502020204030204" pitchFamily="34" charset="0"/>
                <a:ea typeface="游ゴシック" panose="020B0400000000000000" pitchFamily="50" charset="-128"/>
              </a:defRPr>
            </a:lvl3pPr>
            <a:lvl4pPr marL="16002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ea typeface="游ゴシック" panose="020B0400000000000000" pitchFamily="50" charset="-128"/>
              </a:defRPr>
            </a:lvl4pPr>
            <a:lvl5pPr marL="20574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ea typeface="游ゴシック" panose="020B0400000000000000" pitchFamily="50" charset="-128"/>
              </a:defRPr>
            </a:lvl5pPr>
            <a:lvl6pPr marL="25146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游ゴシック" panose="020B0400000000000000" pitchFamily="50" charset="-128"/>
              </a:defRPr>
            </a:lvl6pPr>
            <a:lvl7pPr marL="29718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游ゴシック" panose="020B0400000000000000" pitchFamily="50" charset="-128"/>
              </a:defRPr>
            </a:lvl7pPr>
            <a:lvl8pPr marL="34290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游ゴシック" panose="020B0400000000000000" pitchFamily="50" charset="-128"/>
              </a:defRPr>
            </a:lvl8pPr>
            <a:lvl9pPr marL="38862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游ゴシック" panose="020B0400000000000000" pitchFamily="50" charset="-128"/>
              </a:defRPr>
            </a:lvl9pPr>
          </a:lstStyle>
          <a:p>
            <a:pPr eaLnBrk="1" hangingPunct="1">
              <a:lnSpc>
                <a:spcPct val="100000"/>
              </a:lnSpc>
              <a:spcBef>
                <a:spcPct val="0"/>
              </a:spcBef>
              <a:buFontTx/>
              <a:buNone/>
            </a:pPr>
            <a:r>
              <a:rPr lang="ja-JP" altLang="en-US" sz="1800">
                <a:solidFill>
                  <a:srgbClr val="000000"/>
                </a:solidFill>
                <a:latin typeface="メイリオ" panose="020B0604030504040204" pitchFamily="50" charset="-128"/>
                <a:ea typeface="メイリオ" panose="020B0604030504040204" pitchFamily="50" charset="-128"/>
              </a:rPr>
              <a:t>（万人）</a:t>
            </a:r>
          </a:p>
        </p:txBody>
      </p:sp>
      <p:sp>
        <p:nvSpPr>
          <p:cNvPr id="40965" name="テキスト ボックス 15">
            <a:extLst>
              <a:ext uri="{FF2B5EF4-FFF2-40B4-BE49-F238E27FC236}">
                <a16:creationId xmlns="" xmlns:a16="http://schemas.microsoft.com/office/drawing/2014/main" id="{E4EB3781-BED3-4DF2-87DC-24411CC544C9}"/>
              </a:ext>
            </a:extLst>
          </p:cNvPr>
          <p:cNvSpPr txBox="1">
            <a:spLocks noChangeArrowheads="1"/>
          </p:cNvSpPr>
          <p:nvPr/>
        </p:nvSpPr>
        <p:spPr bwMode="auto">
          <a:xfrm>
            <a:off x="8194675" y="5291138"/>
            <a:ext cx="1108075"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kumimoji="1" sz="2800">
                <a:solidFill>
                  <a:schemeClr val="tx1"/>
                </a:solidFill>
                <a:latin typeface="Calibri" panose="020F0502020204030204" pitchFamily="34" charset="0"/>
                <a:ea typeface="游ゴシック" panose="020B0400000000000000" pitchFamily="50" charset="-128"/>
              </a:defRPr>
            </a:lvl1pPr>
            <a:lvl2pPr marL="742950" indent="-285750">
              <a:lnSpc>
                <a:spcPct val="90000"/>
              </a:lnSpc>
              <a:spcBef>
                <a:spcPts val="500"/>
              </a:spcBef>
              <a:buFont typeface="Arial" panose="020B0604020202020204" pitchFamily="34" charset="0"/>
              <a:buChar char="•"/>
              <a:defRPr kumimoji="1" sz="2400">
                <a:solidFill>
                  <a:schemeClr val="tx1"/>
                </a:solidFill>
                <a:latin typeface="Calibri" panose="020F0502020204030204" pitchFamily="34" charset="0"/>
                <a:ea typeface="游ゴシック" panose="020B0400000000000000" pitchFamily="50" charset="-128"/>
              </a:defRPr>
            </a:lvl2pPr>
            <a:lvl3pPr marL="1143000" indent="-228600">
              <a:lnSpc>
                <a:spcPct val="90000"/>
              </a:lnSpc>
              <a:spcBef>
                <a:spcPts val="500"/>
              </a:spcBef>
              <a:buFont typeface="Arial" panose="020B0604020202020204" pitchFamily="34" charset="0"/>
              <a:buChar char="•"/>
              <a:defRPr kumimoji="1" sz="2000">
                <a:solidFill>
                  <a:schemeClr val="tx1"/>
                </a:solidFill>
                <a:latin typeface="Calibri" panose="020F0502020204030204" pitchFamily="34" charset="0"/>
                <a:ea typeface="游ゴシック" panose="020B0400000000000000" pitchFamily="50" charset="-128"/>
              </a:defRPr>
            </a:lvl3pPr>
            <a:lvl4pPr marL="16002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ea typeface="游ゴシック" panose="020B0400000000000000" pitchFamily="50" charset="-128"/>
              </a:defRPr>
            </a:lvl4pPr>
            <a:lvl5pPr marL="20574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ea typeface="游ゴシック" panose="020B0400000000000000" pitchFamily="50" charset="-128"/>
              </a:defRPr>
            </a:lvl5pPr>
            <a:lvl6pPr marL="25146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游ゴシック" panose="020B0400000000000000" pitchFamily="50" charset="-128"/>
              </a:defRPr>
            </a:lvl6pPr>
            <a:lvl7pPr marL="29718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游ゴシック" panose="020B0400000000000000" pitchFamily="50" charset="-128"/>
              </a:defRPr>
            </a:lvl7pPr>
            <a:lvl8pPr marL="34290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游ゴシック" panose="020B0400000000000000" pitchFamily="50" charset="-128"/>
              </a:defRPr>
            </a:lvl8pPr>
            <a:lvl9pPr marL="38862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游ゴシック" panose="020B0400000000000000" pitchFamily="50" charset="-128"/>
              </a:defRPr>
            </a:lvl9pPr>
          </a:lstStyle>
          <a:p>
            <a:pPr eaLnBrk="1" hangingPunct="1">
              <a:lnSpc>
                <a:spcPct val="100000"/>
              </a:lnSpc>
              <a:spcBef>
                <a:spcPct val="0"/>
              </a:spcBef>
              <a:buFontTx/>
              <a:buNone/>
            </a:pPr>
            <a:r>
              <a:rPr lang="ja-JP" altLang="en-US" sz="1800">
                <a:solidFill>
                  <a:srgbClr val="000000"/>
                </a:solidFill>
                <a:latin typeface="メイリオ" panose="020B0604030504040204" pitchFamily="50" charset="-128"/>
                <a:ea typeface="メイリオ" panose="020B0604030504040204" pitchFamily="50" charset="-128"/>
              </a:rPr>
              <a:t>（年齢）</a:t>
            </a:r>
          </a:p>
        </p:txBody>
      </p:sp>
      <p:sp>
        <p:nvSpPr>
          <p:cNvPr id="40966" name="テキスト ボックス 16">
            <a:extLst>
              <a:ext uri="{FF2B5EF4-FFF2-40B4-BE49-F238E27FC236}">
                <a16:creationId xmlns="" xmlns:a16="http://schemas.microsoft.com/office/drawing/2014/main" id="{660E59AA-CE76-4CB6-92D0-913C2B4B2CE9}"/>
              </a:ext>
            </a:extLst>
          </p:cNvPr>
          <p:cNvSpPr txBox="1">
            <a:spLocks noChangeArrowheads="1"/>
          </p:cNvSpPr>
          <p:nvPr/>
        </p:nvSpPr>
        <p:spPr bwMode="auto">
          <a:xfrm>
            <a:off x="652463" y="6473825"/>
            <a:ext cx="159702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kumimoji="1" sz="2800">
                <a:solidFill>
                  <a:schemeClr val="tx1"/>
                </a:solidFill>
                <a:latin typeface="Calibri" panose="020F0502020204030204" pitchFamily="34" charset="0"/>
                <a:ea typeface="游ゴシック" panose="020B0400000000000000" pitchFamily="50" charset="-128"/>
              </a:defRPr>
            </a:lvl1pPr>
            <a:lvl2pPr marL="742950" indent="-285750">
              <a:lnSpc>
                <a:spcPct val="90000"/>
              </a:lnSpc>
              <a:spcBef>
                <a:spcPts val="500"/>
              </a:spcBef>
              <a:buFont typeface="Arial" panose="020B0604020202020204" pitchFamily="34" charset="0"/>
              <a:buChar char="•"/>
              <a:defRPr kumimoji="1" sz="2400">
                <a:solidFill>
                  <a:schemeClr val="tx1"/>
                </a:solidFill>
                <a:latin typeface="Calibri" panose="020F0502020204030204" pitchFamily="34" charset="0"/>
                <a:ea typeface="游ゴシック" panose="020B0400000000000000" pitchFamily="50" charset="-128"/>
              </a:defRPr>
            </a:lvl2pPr>
            <a:lvl3pPr marL="1143000" indent="-228600">
              <a:lnSpc>
                <a:spcPct val="90000"/>
              </a:lnSpc>
              <a:spcBef>
                <a:spcPts val="500"/>
              </a:spcBef>
              <a:buFont typeface="Arial" panose="020B0604020202020204" pitchFamily="34" charset="0"/>
              <a:buChar char="•"/>
              <a:defRPr kumimoji="1" sz="2000">
                <a:solidFill>
                  <a:schemeClr val="tx1"/>
                </a:solidFill>
                <a:latin typeface="Calibri" panose="020F0502020204030204" pitchFamily="34" charset="0"/>
                <a:ea typeface="游ゴシック" panose="020B0400000000000000" pitchFamily="50" charset="-128"/>
              </a:defRPr>
            </a:lvl3pPr>
            <a:lvl4pPr marL="16002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ea typeface="游ゴシック" panose="020B0400000000000000" pitchFamily="50" charset="-128"/>
              </a:defRPr>
            </a:lvl4pPr>
            <a:lvl5pPr marL="20574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ea typeface="游ゴシック" panose="020B0400000000000000" pitchFamily="50" charset="-128"/>
              </a:defRPr>
            </a:lvl5pPr>
            <a:lvl6pPr marL="25146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游ゴシック" panose="020B0400000000000000" pitchFamily="50" charset="-128"/>
              </a:defRPr>
            </a:lvl6pPr>
            <a:lvl7pPr marL="29718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游ゴシック" panose="020B0400000000000000" pitchFamily="50" charset="-128"/>
              </a:defRPr>
            </a:lvl7pPr>
            <a:lvl8pPr marL="34290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游ゴシック" panose="020B0400000000000000" pitchFamily="50" charset="-128"/>
              </a:defRPr>
            </a:lvl8pPr>
            <a:lvl9pPr marL="38862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游ゴシック" panose="020B0400000000000000" pitchFamily="50" charset="-128"/>
              </a:defRPr>
            </a:lvl9pPr>
          </a:lstStyle>
          <a:p>
            <a:pPr eaLnBrk="1" hangingPunct="1">
              <a:lnSpc>
                <a:spcPct val="100000"/>
              </a:lnSpc>
              <a:spcBef>
                <a:spcPct val="0"/>
              </a:spcBef>
              <a:buFontTx/>
              <a:buNone/>
            </a:pPr>
            <a:r>
              <a:rPr lang="ja-JP" altLang="en-US" sz="1800">
                <a:solidFill>
                  <a:srgbClr val="000000"/>
                </a:solidFill>
                <a:latin typeface="メイリオ" panose="020B0604030504040204" pitchFamily="50" charset="-128"/>
                <a:ea typeface="メイリオ" panose="020B0604030504040204" pitchFamily="50" charset="-128"/>
              </a:rPr>
              <a:t>対人口比</a:t>
            </a:r>
            <a:r>
              <a:rPr lang="en-US" altLang="ja-JP" sz="1800">
                <a:solidFill>
                  <a:srgbClr val="000000"/>
                </a:solidFill>
                <a:latin typeface="メイリオ" panose="020B0604030504040204" pitchFamily="50" charset="-128"/>
                <a:ea typeface="メイリオ" panose="020B0604030504040204" pitchFamily="50" charset="-128"/>
              </a:rPr>
              <a:t>(%)</a:t>
            </a:r>
            <a:endParaRPr lang="ja-JP" altLang="en-US" sz="1800">
              <a:solidFill>
                <a:srgbClr val="000000"/>
              </a:solidFill>
              <a:latin typeface="メイリオ" panose="020B0604030504040204" pitchFamily="50" charset="-128"/>
              <a:ea typeface="メイリオ" panose="020B0604030504040204" pitchFamily="50" charset="-128"/>
            </a:endParaRPr>
          </a:p>
        </p:txBody>
      </p:sp>
      <p:grpSp>
        <p:nvGrpSpPr>
          <p:cNvPr id="40967" name="グループ化 24">
            <a:extLst>
              <a:ext uri="{FF2B5EF4-FFF2-40B4-BE49-F238E27FC236}">
                <a16:creationId xmlns="" xmlns:a16="http://schemas.microsoft.com/office/drawing/2014/main" id="{E6EBD970-5029-4E46-968F-B71941D619A4}"/>
              </a:ext>
            </a:extLst>
          </p:cNvPr>
          <p:cNvGrpSpPr>
            <a:grpSpLocks/>
          </p:cNvGrpSpPr>
          <p:nvPr/>
        </p:nvGrpSpPr>
        <p:grpSpPr bwMode="auto">
          <a:xfrm>
            <a:off x="790575" y="5449888"/>
            <a:ext cx="7961313" cy="1231900"/>
            <a:chOff x="790159" y="5027900"/>
            <a:chExt cx="7961238" cy="1232452"/>
          </a:xfrm>
        </p:grpSpPr>
        <p:grpSp>
          <p:nvGrpSpPr>
            <p:cNvPr id="40972" name="グループ化 12">
              <a:extLst>
                <a:ext uri="{FF2B5EF4-FFF2-40B4-BE49-F238E27FC236}">
                  <a16:creationId xmlns="" xmlns:a16="http://schemas.microsoft.com/office/drawing/2014/main" id="{4C2E4A13-A9EC-4131-AD14-288592187E80}"/>
                </a:ext>
              </a:extLst>
            </p:cNvPr>
            <p:cNvGrpSpPr>
              <a:grpSpLocks/>
            </p:cNvGrpSpPr>
            <p:nvPr/>
          </p:nvGrpSpPr>
          <p:grpSpPr bwMode="auto">
            <a:xfrm>
              <a:off x="790159" y="5027900"/>
              <a:ext cx="7961238" cy="1232452"/>
              <a:chOff x="844827" y="924340"/>
              <a:chExt cx="7961238" cy="1232452"/>
            </a:xfrm>
          </p:grpSpPr>
          <p:graphicFrame>
            <p:nvGraphicFramePr>
              <p:cNvPr id="5" name="グラフ 4">
                <a:extLst>
                  <a:ext uri="{FF2B5EF4-FFF2-40B4-BE49-F238E27FC236}">
                    <a16:creationId xmlns="" xmlns:a16="http://schemas.microsoft.com/office/drawing/2014/main" id="{3D631E35-FB36-40F9-B7FD-B04500EB5E8A}"/>
                  </a:ext>
                </a:extLst>
              </p:cNvPr>
              <p:cNvGraphicFramePr>
                <a:graphicFrameLocks/>
              </p:cNvGraphicFramePr>
              <p:nvPr/>
            </p:nvGraphicFramePr>
            <p:xfrm>
              <a:off x="844827" y="974034"/>
              <a:ext cx="1212574" cy="1133063"/>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7" name="グラフ 6">
                <a:extLst>
                  <a:ext uri="{FF2B5EF4-FFF2-40B4-BE49-F238E27FC236}">
                    <a16:creationId xmlns="" xmlns:a16="http://schemas.microsoft.com/office/drawing/2014/main" id="{0900B731-40F1-4AE3-9714-DB7749CCF579}"/>
                  </a:ext>
                </a:extLst>
              </p:cNvPr>
              <p:cNvGraphicFramePr>
                <a:graphicFrameLocks/>
              </p:cNvGraphicFramePr>
              <p:nvPr/>
            </p:nvGraphicFramePr>
            <p:xfrm>
              <a:off x="2057402" y="924340"/>
              <a:ext cx="1113179" cy="1232452"/>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8" name="グラフ 7">
                <a:extLst>
                  <a:ext uri="{FF2B5EF4-FFF2-40B4-BE49-F238E27FC236}">
                    <a16:creationId xmlns="" xmlns:a16="http://schemas.microsoft.com/office/drawing/2014/main" id="{E0FC3A99-834D-44A7-9FE6-D41E104B1F5A}"/>
                  </a:ext>
                </a:extLst>
              </p:cNvPr>
              <p:cNvGraphicFramePr>
                <a:graphicFrameLocks/>
              </p:cNvGraphicFramePr>
              <p:nvPr/>
            </p:nvGraphicFramePr>
            <p:xfrm>
              <a:off x="3150703" y="974034"/>
              <a:ext cx="1182758" cy="1113184"/>
            </p:xfrm>
            <a:graphic>
              <a:graphicData uri="http://schemas.openxmlformats.org/drawingml/2006/chart">
                <c:chart xmlns:c="http://schemas.openxmlformats.org/drawingml/2006/chart" xmlns:r="http://schemas.openxmlformats.org/officeDocument/2006/relationships" r:id="rId6"/>
              </a:graphicData>
            </a:graphic>
          </p:graphicFrame>
          <p:graphicFrame>
            <p:nvGraphicFramePr>
              <p:cNvPr id="9" name="グラフ 8">
                <a:extLst>
                  <a:ext uri="{FF2B5EF4-FFF2-40B4-BE49-F238E27FC236}">
                    <a16:creationId xmlns="" xmlns:a16="http://schemas.microsoft.com/office/drawing/2014/main" id="{D8AFC05D-7A24-4A9E-BF44-E10C80DC4605}"/>
                  </a:ext>
                </a:extLst>
              </p:cNvPr>
              <p:cNvGraphicFramePr>
                <a:graphicFrameLocks/>
              </p:cNvGraphicFramePr>
              <p:nvPr/>
            </p:nvGraphicFramePr>
            <p:xfrm>
              <a:off x="4244006" y="993914"/>
              <a:ext cx="1172817" cy="1103243"/>
            </p:xfrm>
            <a:graphic>
              <a:graphicData uri="http://schemas.openxmlformats.org/drawingml/2006/chart">
                <c:chart xmlns:c="http://schemas.openxmlformats.org/drawingml/2006/chart" xmlns:r="http://schemas.openxmlformats.org/officeDocument/2006/relationships" r:id="rId7"/>
              </a:graphicData>
            </a:graphic>
          </p:graphicFrame>
          <p:graphicFrame>
            <p:nvGraphicFramePr>
              <p:cNvPr id="10" name="グラフ 9">
                <a:extLst>
                  <a:ext uri="{FF2B5EF4-FFF2-40B4-BE49-F238E27FC236}">
                    <a16:creationId xmlns="" xmlns:a16="http://schemas.microsoft.com/office/drawing/2014/main" id="{6E3F8524-4CDB-4379-AD41-AC2B35D90C09}"/>
                  </a:ext>
                </a:extLst>
              </p:cNvPr>
              <p:cNvGraphicFramePr>
                <a:graphicFrameLocks/>
              </p:cNvGraphicFramePr>
              <p:nvPr/>
            </p:nvGraphicFramePr>
            <p:xfrm>
              <a:off x="5357186" y="974035"/>
              <a:ext cx="1152940" cy="1113184"/>
            </p:xfrm>
            <a:graphic>
              <a:graphicData uri="http://schemas.openxmlformats.org/drawingml/2006/chart">
                <c:chart xmlns:c="http://schemas.openxmlformats.org/drawingml/2006/chart" xmlns:r="http://schemas.openxmlformats.org/officeDocument/2006/relationships" r:id="rId8"/>
              </a:graphicData>
            </a:graphic>
          </p:graphicFrame>
          <p:graphicFrame>
            <p:nvGraphicFramePr>
              <p:cNvPr id="11" name="グラフ 10">
                <a:extLst>
                  <a:ext uri="{FF2B5EF4-FFF2-40B4-BE49-F238E27FC236}">
                    <a16:creationId xmlns="" xmlns:a16="http://schemas.microsoft.com/office/drawing/2014/main" id="{BE5857E6-37CC-4155-B0BA-4DD09FB1BE36}"/>
                  </a:ext>
                </a:extLst>
              </p:cNvPr>
              <p:cNvGraphicFramePr>
                <a:graphicFrameLocks/>
              </p:cNvGraphicFramePr>
              <p:nvPr/>
            </p:nvGraphicFramePr>
            <p:xfrm>
              <a:off x="6530003" y="934278"/>
              <a:ext cx="1123122" cy="1212574"/>
            </p:xfrm>
            <a:graphic>
              <a:graphicData uri="http://schemas.openxmlformats.org/drawingml/2006/chart">
                <c:chart xmlns:c="http://schemas.openxmlformats.org/drawingml/2006/chart" xmlns:r="http://schemas.openxmlformats.org/officeDocument/2006/relationships" r:id="rId9"/>
              </a:graphicData>
            </a:graphic>
          </p:graphicFrame>
          <p:graphicFrame>
            <p:nvGraphicFramePr>
              <p:cNvPr id="12" name="グラフ 11">
                <a:extLst>
                  <a:ext uri="{FF2B5EF4-FFF2-40B4-BE49-F238E27FC236}">
                    <a16:creationId xmlns="" xmlns:a16="http://schemas.microsoft.com/office/drawing/2014/main" id="{C798DA49-9FD0-4567-8DB5-A736309AC42C}"/>
                  </a:ext>
                </a:extLst>
              </p:cNvPr>
              <p:cNvGraphicFramePr>
                <a:graphicFrameLocks/>
              </p:cNvGraphicFramePr>
              <p:nvPr/>
            </p:nvGraphicFramePr>
            <p:xfrm>
              <a:off x="7692883" y="983975"/>
              <a:ext cx="1113182" cy="1133061"/>
            </p:xfrm>
            <a:graphic>
              <a:graphicData uri="http://schemas.openxmlformats.org/drawingml/2006/chart">
                <c:chart xmlns:c="http://schemas.openxmlformats.org/drawingml/2006/chart" xmlns:r="http://schemas.openxmlformats.org/officeDocument/2006/relationships" r:id="rId10"/>
              </a:graphicData>
            </a:graphic>
          </p:graphicFrame>
        </p:grpSp>
        <p:sp>
          <p:nvSpPr>
            <p:cNvPr id="40973" name="テキスト ボックス 17">
              <a:extLst>
                <a:ext uri="{FF2B5EF4-FFF2-40B4-BE49-F238E27FC236}">
                  <a16:creationId xmlns="" xmlns:a16="http://schemas.microsoft.com/office/drawing/2014/main" id="{BACB6D69-200E-43CA-96C6-C93C9F0B7AC5}"/>
                </a:ext>
              </a:extLst>
            </p:cNvPr>
            <p:cNvSpPr txBox="1">
              <a:spLocks noChangeArrowheads="1"/>
            </p:cNvSpPr>
            <p:nvPr/>
          </p:nvSpPr>
          <p:spPr bwMode="auto">
            <a:xfrm>
              <a:off x="1110149" y="5543007"/>
              <a:ext cx="57259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kumimoji="1" sz="2800">
                  <a:solidFill>
                    <a:schemeClr val="tx1"/>
                  </a:solidFill>
                  <a:latin typeface="Calibri" panose="020F0502020204030204" pitchFamily="34" charset="0"/>
                  <a:ea typeface="游ゴシック" panose="020B0400000000000000" pitchFamily="50" charset="-128"/>
                </a:defRPr>
              </a:lvl1pPr>
              <a:lvl2pPr marL="742950" indent="-285750">
                <a:lnSpc>
                  <a:spcPct val="90000"/>
                </a:lnSpc>
                <a:spcBef>
                  <a:spcPts val="500"/>
                </a:spcBef>
                <a:buFont typeface="Arial" panose="020B0604020202020204" pitchFamily="34" charset="0"/>
                <a:buChar char="•"/>
                <a:defRPr kumimoji="1" sz="2400">
                  <a:solidFill>
                    <a:schemeClr val="tx1"/>
                  </a:solidFill>
                  <a:latin typeface="Calibri" panose="020F0502020204030204" pitchFamily="34" charset="0"/>
                  <a:ea typeface="游ゴシック" panose="020B0400000000000000" pitchFamily="50" charset="-128"/>
                </a:defRPr>
              </a:lvl2pPr>
              <a:lvl3pPr marL="1143000" indent="-228600">
                <a:lnSpc>
                  <a:spcPct val="90000"/>
                </a:lnSpc>
                <a:spcBef>
                  <a:spcPts val="500"/>
                </a:spcBef>
                <a:buFont typeface="Arial" panose="020B0604020202020204" pitchFamily="34" charset="0"/>
                <a:buChar char="•"/>
                <a:defRPr kumimoji="1" sz="2000">
                  <a:solidFill>
                    <a:schemeClr val="tx1"/>
                  </a:solidFill>
                  <a:latin typeface="Calibri" panose="020F0502020204030204" pitchFamily="34" charset="0"/>
                  <a:ea typeface="游ゴシック" panose="020B0400000000000000" pitchFamily="50" charset="-128"/>
                </a:defRPr>
              </a:lvl3pPr>
              <a:lvl4pPr marL="16002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ea typeface="游ゴシック" panose="020B0400000000000000" pitchFamily="50" charset="-128"/>
                </a:defRPr>
              </a:lvl4pPr>
              <a:lvl5pPr marL="20574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ea typeface="游ゴシック" panose="020B0400000000000000" pitchFamily="50" charset="-128"/>
                </a:defRPr>
              </a:lvl5pPr>
              <a:lvl6pPr marL="25146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游ゴシック" panose="020B0400000000000000" pitchFamily="50" charset="-128"/>
                </a:defRPr>
              </a:lvl6pPr>
              <a:lvl7pPr marL="29718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游ゴシック" panose="020B0400000000000000" pitchFamily="50" charset="-128"/>
                </a:defRPr>
              </a:lvl7pPr>
              <a:lvl8pPr marL="34290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游ゴシック" panose="020B0400000000000000" pitchFamily="50" charset="-128"/>
                </a:defRPr>
              </a:lvl8pPr>
              <a:lvl9pPr marL="38862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游ゴシック" panose="020B0400000000000000" pitchFamily="50" charset="-128"/>
                </a:defRPr>
              </a:lvl9pPr>
            </a:lstStyle>
            <a:p>
              <a:pPr eaLnBrk="1" hangingPunct="1">
                <a:lnSpc>
                  <a:spcPct val="100000"/>
                </a:lnSpc>
                <a:spcBef>
                  <a:spcPct val="0"/>
                </a:spcBef>
                <a:buFontTx/>
                <a:buNone/>
              </a:pPr>
              <a:r>
                <a:rPr lang="en-US" altLang="ja-JP" sz="2400">
                  <a:solidFill>
                    <a:srgbClr val="000000"/>
                  </a:solidFill>
                </a:rPr>
                <a:t>1.6</a:t>
              </a:r>
              <a:endParaRPr lang="ja-JP" altLang="en-US" sz="2400">
                <a:solidFill>
                  <a:srgbClr val="000000"/>
                </a:solidFill>
              </a:endParaRPr>
            </a:p>
          </p:txBody>
        </p:sp>
        <p:sp>
          <p:nvSpPr>
            <p:cNvPr id="40974" name="テキスト ボックス 18">
              <a:extLst>
                <a:ext uri="{FF2B5EF4-FFF2-40B4-BE49-F238E27FC236}">
                  <a16:creationId xmlns="" xmlns:a16="http://schemas.microsoft.com/office/drawing/2014/main" id="{2B07DF87-D523-4013-ADF4-478BCE08A050}"/>
                </a:ext>
              </a:extLst>
            </p:cNvPr>
            <p:cNvSpPr txBox="1">
              <a:spLocks noChangeArrowheads="1"/>
            </p:cNvSpPr>
            <p:nvPr/>
          </p:nvSpPr>
          <p:spPr bwMode="auto">
            <a:xfrm>
              <a:off x="2276903" y="5543006"/>
              <a:ext cx="57259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kumimoji="1" sz="2800">
                  <a:solidFill>
                    <a:schemeClr val="tx1"/>
                  </a:solidFill>
                  <a:latin typeface="Calibri" panose="020F0502020204030204" pitchFamily="34" charset="0"/>
                  <a:ea typeface="游ゴシック" panose="020B0400000000000000" pitchFamily="50" charset="-128"/>
                </a:defRPr>
              </a:lvl1pPr>
              <a:lvl2pPr marL="742950" indent="-285750">
                <a:lnSpc>
                  <a:spcPct val="90000"/>
                </a:lnSpc>
                <a:spcBef>
                  <a:spcPts val="500"/>
                </a:spcBef>
                <a:buFont typeface="Arial" panose="020B0604020202020204" pitchFamily="34" charset="0"/>
                <a:buChar char="•"/>
                <a:defRPr kumimoji="1" sz="2400">
                  <a:solidFill>
                    <a:schemeClr val="tx1"/>
                  </a:solidFill>
                  <a:latin typeface="Calibri" panose="020F0502020204030204" pitchFamily="34" charset="0"/>
                  <a:ea typeface="游ゴシック" panose="020B0400000000000000" pitchFamily="50" charset="-128"/>
                </a:defRPr>
              </a:lvl2pPr>
              <a:lvl3pPr marL="1143000" indent="-228600">
                <a:lnSpc>
                  <a:spcPct val="90000"/>
                </a:lnSpc>
                <a:spcBef>
                  <a:spcPts val="500"/>
                </a:spcBef>
                <a:buFont typeface="Arial" panose="020B0604020202020204" pitchFamily="34" charset="0"/>
                <a:buChar char="•"/>
                <a:defRPr kumimoji="1" sz="2000">
                  <a:solidFill>
                    <a:schemeClr val="tx1"/>
                  </a:solidFill>
                  <a:latin typeface="Calibri" panose="020F0502020204030204" pitchFamily="34" charset="0"/>
                  <a:ea typeface="游ゴシック" panose="020B0400000000000000" pitchFamily="50" charset="-128"/>
                </a:defRPr>
              </a:lvl3pPr>
              <a:lvl4pPr marL="16002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ea typeface="游ゴシック" panose="020B0400000000000000" pitchFamily="50" charset="-128"/>
                </a:defRPr>
              </a:lvl4pPr>
              <a:lvl5pPr marL="20574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ea typeface="游ゴシック" panose="020B0400000000000000" pitchFamily="50" charset="-128"/>
                </a:defRPr>
              </a:lvl5pPr>
              <a:lvl6pPr marL="25146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游ゴシック" panose="020B0400000000000000" pitchFamily="50" charset="-128"/>
                </a:defRPr>
              </a:lvl6pPr>
              <a:lvl7pPr marL="29718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游ゴシック" panose="020B0400000000000000" pitchFamily="50" charset="-128"/>
                </a:defRPr>
              </a:lvl7pPr>
              <a:lvl8pPr marL="34290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游ゴシック" panose="020B0400000000000000" pitchFamily="50" charset="-128"/>
                </a:defRPr>
              </a:lvl8pPr>
              <a:lvl9pPr marL="38862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游ゴシック" panose="020B0400000000000000" pitchFamily="50" charset="-128"/>
                </a:defRPr>
              </a:lvl9pPr>
            </a:lstStyle>
            <a:p>
              <a:pPr eaLnBrk="1" hangingPunct="1">
                <a:lnSpc>
                  <a:spcPct val="100000"/>
                </a:lnSpc>
                <a:spcBef>
                  <a:spcPct val="0"/>
                </a:spcBef>
                <a:buFontTx/>
                <a:buNone/>
              </a:pPr>
              <a:r>
                <a:rPr lang="en-US" altLang="ja-JP" sz="2400">
                  <a:solidFill>
                    <a:srgbClr val="000000"/>
                  </a:solidFill>
                </a:rPr>
                <a:t>4.7</a:t>
              </a:r>
              <a:endParaRPr lang="ja-JP" altLang="en-US" sz="2400">
                <a:solidFill>
                  <a:srgbClr val="000000"/>
                </a:solidFill>
              </a:endParaRPr>
            </a:p>
          </p:txBody>
        </p:sp>
        <p:sp>
          <p:nvSpPr>
            <p:cNvPr id="40975" name="テキスト ボックス 19">
              <a:extLst>
                <a:ext uri="{FF2B5EF4-FFF2-40B4-BE49-F238E27FC236}">
                  <a16:creationId xmlns="" xmlns:a16="http://schemas.microsoft.com/office/drawing/2014/main" id="{2FCC5E00-D932-42FC-8AF0-CE888D01B4E2}"/>
                </a:ext>
              </a:extLst>
            </p:cNvPr>
            <p:cNvSpPr txBox="1">
              <a:spLocks noChangeArrowheads="1"/>
            </p:cNvSpPr>
            <p:nvPr/>
          </p:nvSpPr>
          <p:spPr bwMode="auto">
            <a:xfrm>
              <a:off x="3319265" y="5543006"/>
              <a:ext cx="72808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kumimoji="1" sz="2800">
                  <a:solidFill>
                    <a:schemeClr val="tx1"/>
                  </a:solidFill>
                  <a:latin typeface="Calibri" panose="020F0502020204030204" pitchFamily="34" charset="0"/>
                  <a:ea typeface="游ゴシック" panose="020B0400000000000000" pitchFamily="50" charset="-128"/>
                </a:defRPr>
              </a:lvl1pPr>
              <a:lvl2pPr marL="742950" indent="-285750">
                <a:lnSpc>
                  <a:spcPct val="90000"/>
                </a:lnSpc>
                <a:spcBef>
                  <a:spcPts val="500"/>
                </a:spcBef>
                <a:buFont typeface="Arial" panose="020B0604020202020204" pitchFamily="34" charset="0"/>
                <a:buChar char="•"/>
                <a:defRPr kumimoji="1" sz="2400">
                  <a:solidFill>
                    <a:schemeClr val="tx1"/>
                  </a:solidFill>
                  <a:latin typeface="Calibri" panose="020F0502020204030204" pitchFamily="34" charset="0"/>
                  <a:ea typeface="游ゴシック" panose="020B0400000000000000" pitchFamily="50" charset="-128"/>
                </a:defRPr>
              </a:lvl2pPr>
              <a:lvl3pPr marL="1143000" indent="-228600">
                <a:lnSpc>
                  <a:spcPct val="90000"/>
                </a:lnSpc>
                <a:spcBef>
                  <a:spcPts val="500"/>
                </a:spcBef>
                <a:buFont typeface="Arial" panose="020B0604020202020204" pitchFamily="34" charset="0"/>
                <a:buChar char="•"/>
                <a:defRPr kumimoji="1" sz="2000">
                  <a:solidFill>
                    <a:schemeClr val="tx1"/>
                  </a:solidFill>
                  <a:latin typeface="Calibri" panose="020F0502020204030204" pitchFamily="34" charset="0"/>
                  <a:ea typeface="游ゴシック" panose="020B0400000000000000" pitchFamily="50" charset="-128"/>
                </a:defRPr>
              </a:lvl3pPr>
              <a:lvl4pPr marL="16002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ea typeface="游ゴシック" panose="020B0400000000000000" pitchFamily="50" charset="-128"/>
                </a:defRPr>
              </a:lvl4pPr>
              <a:lvl5pPr marL="20574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ea typeface="游ゴシック" panose="020B0400000000000000" pitchFamily="50" charset="-128"/>
                </a:defRPr>
              </a:lvl5pPr>
              <a:lvl6pPr marL="25146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游ゴシック" panose="020B0400000000000000" pitchFamily="50" charset="-128"/>
                </a:defRPr>
              </a:lvl6pPr>
              <a:lvl7pPr marL="29718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游ゴシック" panose="020B0400000000000000" pitchFamily="50" charset="-128"/>
                </a:defRPr>
              </a:lvl7pPr>
              <a:lvl8pPr marL="34290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游ゴシック" panose="020B0400000000000000" pitchFamily="50" charset="-128"/>
                </a:defRPr>
              </a:lvl8pPr>
              <a:lvl9pPr marL="38862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游ゴシック" panose="020B0400000000000000" pitchFamily="50" charset="-128"/>
                </a:defRPr>
              </a:lvl9pPr>
            </a:lstStyle>
            <a:p>
              <a:pPr eaLnBrk="1" hangingPunct="1">
                <a:lnSpc>
                  <a:spcPct val="100000"/>
                </a:lnSpc>
                <a:spcBef>
                  <a:spcPct val="0"/>
                </a:spcBef>
                <a:buFontTx/>
                <a:buNone/>
              </a:pPr>
              <a:r>
                <a:rPr lang="en-US" altLang="ja-JP" sz="2400">
                  <a:solidFill>
                    <a:srgbClr val="000000"/>
                  </a:solidFill>
                </a:rPr>
                <a:t>10.7</a:t>
              </a:r>
              <a:endParaRPr lang="ja-JP" altLang="en-US" sz="2400">
                <a:solidFill>
                  <a:srgbClr val="000000"/>
                </a:solidFill>
              </a:endParaRPr>
            </a:p>
          </p:txBody>
        </p:sp>
        <p:sp>
          <p:nvSpPr>
            <p:cNvPr id="40976" name="テキスト ボックス 20">
              <a:extLst>
                <a:ext uri="{FF2B5EF4-FFF2-40B4-BE49-F238E27FC236}">
                  <a16:creationId xmlns="" xmlns:a16="http://schemas.microsoft.com/office/drawing/2014/main" id="{6AFF807F-10CE-4F27-8D03-0AA9955077AE}"/>
                </a:ext>
              </a:extLst>
            </p:cNvPr>
            <p:cNvSpPr txBox="1">
              <a:spLocks noChangeArrowheads="1"/>
            </p:cNvSpPr>
            <p:nvPr/>
          </p:nvSpPr>
          <p:spPr bwMode="auto">
            <a:xfrm>
              <a:off x="4406736" y="5543006"/>
              <a:ext cx="72808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kumimoji="1" sz="2800">
                  <a:solidFill>
                    <a:schemeClr val="tx1"/>
                  </a:solidFill>
                  <a:latin typeface="Calibri" panose="020F0502020204030204" pitchFamily="34" charset="0"/>
                  <a:ea typeface="游ゴシック" panose="020B0400000000000000" pitchFamily="50" charset="-128"/>
                </a:defRPr>
              </a:lvl1pPr>
              <a:lvl2pPr marL="742950" indent="-285750">
                <a:lnSpc>
                  <a:spcPct val="90000"/>
                </a:lnSpc>
                <a:spcBef>
                  <a:spcPts val="500"/>
                </a:spcBef>
                <a:buFont typeface="Arial" panose="020B0604020202020204" pitchFamily="34" charset="0"/>
                <a:buChar char="•"/>
                <a:defRPr kumimoji="1" sz="2400">
                  <a:solidFill>
                    <a:schemeClr val="tx1"/>
                  </a:solidFill>
                  <a:latin typeface="Calibri" panose="020F0502020204030204" pitchFamily="34" charset="0"/>
                  <a:ea typeface="游ゴシック" panose="020B0400000000000000" pitchFamily="50" charset="-128"/>
                </a:defRPr>
              </a:lvl2pPr>
              <a:lvl3pPr marL="1143000" indent="-228600">
                <a:lnSpc>
                  <a:spcPct val="90000"/>
                </a:lnSpc>
                <a:spcBef>
                  <a:spcPts val="500"/>
                </a:spcBef>
                <a:buFont typeface="Arial" panose="020B0604020202020204" pitchFamily="34" charset="0"/>
                <a:buChar char="•"/>
                <a:defRPr kumimoji="1" sz="2000">
                  <a:solidFill>
                    <a:schemeClr val="tx1"/>
                  </a:solidFill>
                  <a:latin typeface="Calibri" panose="020F0502020204030204" pitchFamily="34" charset="0"/>
                  <a:ea typeface="游ゴシック" panose="020B0400000000000000" pitchFamily="50" charset="-128"/>
                </a:defRPr>
              </a:lvl3pPr>
              <a:lvl4pPr marL="16002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ea typeface="游ゴシック" panose="020B0400000000000000" pitchFamily="50" charset="-128"/>
                </a:defRPr>
              </a:lvl4pPr>
              <a:lvl5pPr marL="20574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ea typeface="游ゴシック" panose="020B0400000000000000" pitchFamily="50" charset="-128"/>
                </a:defRPr>
              </a:lvl5pPr>
              <a:lvl6pPr marL="25146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游ゴシック" panose="020B0400000000000000" pitchFamily="50" charset="-128"/>
                </a:defRPr>
              </a:lvl6pPr>
              <a:lvl7pPr marL="29718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游ゴシック" panose="020B0400000000000000" pitchFamily="50" charset="-128"/>
                </a:defRPr>
              </a:lvl7pPr>
              <a:lvl8pPr marL="34290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游ゴシック" panose="020B0400000000000000" pitchFamily="50" charset="-128"/>
                </a:defRPr>
              </a:lvl8pPr>
              <a:lvl9pPr marL="38862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游ゴシック" panose="020B0400000000000000" pitchFamily="50" charset="-128"/>
                </a:defRPr>
              </a:lvl9pPr>
            </a:lstStyle>
            <a:p>
              <a:pPr eaLnBrk="1" hangingPunct="1">
                <a:lnSpc>
                  <a:spcPct val="100000"/>
                </a:lnSpc>
                <a:spcBef>
                  <a:spcPct val="0"/>
                </a:spcBef>
                <a:buFontTx/>
                <a:buNone/>
              </a:pPr>
              <a:r>
                <a:rPr lang="en-US" altLang="ja-JP" sz="2400">
                  <a:solidFill>
                    <a:srgbClr val="000000"/>
                  </a:solidFill>
                </a:rPr>
                <a:t>13.9</a:t>
              </a:r>
              <a:endParaRPr lang="ja-JP" altLang="en-US" sz="2400">
                <a:solidFill>
                  <a:srgbClr val="000000"/>
                </a:solidFill>
              </a:endParaRPr>
            </a:p>
          </p:txBody>
        </p:sp>
        <p:sp>
          <p:nvSpPr>
            <p:cNvPr id="40977" name="テキスト ボックス 21">
              <a:extLst>
                <a:ext uri="{FF2B5EF4-FFF2-40B4-BE49-F238E27FC236}">
                  <a16:creationId xmlns="" xmlns:a16="http://schemas.microsoft.com/office/drawing/2014/main" id="{79B7AA9D-389C-4FBD-B3E3-85439DEB9023}"/>
                </a:ext>
              </a:extLst>
            </p:cNvPr>
            <p:cNvSpPr txBox="1">
              <a:spLocks noChangeArrowheads="1"/>
            </p:cNvSpPr>
            <p:nvPr/>
          </p:nvSpPr>
          <p:spPr bwMode="auto">
            <a:xfrm>
              <a:off x="5515807" y="5543006"/>
              <a:ext cx="72808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kumimoji="1" sz="2800">
                  <a:solidFill>
                    <a:schemeClr val="tx1"/>
                  </a:solidFill>
                  <a:latin typeface="Calibri" panose="020F0502020204030204" pitchFamily="34" charset="0"/>
                  <a:ea typeface="游ゴシック" panose="020B0400000000000000" pitchFamily="50" charset="-128"/>
                </a:defRPr>
              </a:lvl1pPr>
              <a:lvl2pPr marL="742950" indent="-285750">
                <a:lnSpc>
                  <a:spcPct val="90000"/>
                </a:lnSpc>
                <a:spcBef>
                  <a:spcPts val="500"/>
                </a:spcBef>
                <a:buFont typeface="Arial" panose="020B0604020202020204" pitchFamily="34" charset="0"/>
                <a:buChar char="•"/>
                <a:defRPr kumimoji="1" sz="2400">
                  <a:solidFill>
                    <a:schemeClr val="tx1"/>
                  </a:solidFill>
                  <a:latin typeface="Calibri" panose="020F0502020204030204" pitchFamily="34" charset="0"/>
                  <a:ea typeface="游ゴシック" panose="020B0400000000000000" pitchFamily="50" charset="-128"/>
                </a:defRPr>
              </a:lvl2pPr>
              <a:lvl3pPr marL="1143000" indent="-228600">
                <a:lnSpc>
                  <a:spcPct val="90000"/>
                </a:lnSpc>
                <a:spcBef>
                  <a:spcPts val="500"/>
                </a:spcBef>
                <a:buFont typeface="Arial" panose="020B0604020202020204" pitchFamily="34" charset="0"/>
                <a:buChar char="•"/>
                <a:defRPr kumimoji="1" sz="2000">
                  <a:solidFill>
                    <a:schemeClr val="tx1"/>
                  </a:solidFill>
                  <a:latin typeface="Calibri" panose="020F0502020204030204" pitchFamily="34" charset="0"/>
                  <a:ea typeface="游ゴシック" panose="020B0400000000000000" pitchFamily="50" charset="-128"/>
                </a:defRPr>
              </a:lvl3pPr>
              <a:lvl4pPr marL="16002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ea typeface="游ゴシック" panose="020B0400000000000000" pitchFamily="50" charset="-128"/>
                </a:defRPr>
              </a:lvl4pPr>
              <a:lvl5pPr marL="20574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ea typeface="游ゴシック" panose="020B0400000000000000" pitchFamily="50" charset="-128"/>
                </a:defRPr>
              </a:lvl5pPr>
              <a:lvl6pPr marL="25146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游ゴシック" panose="020B0400000000000000" pitchFamily="50" charset="-128"/>
                </a:defRPr>
              </a:lvl6pPr>
              <a:lvl7pPr marL="29718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游ゴシック" panose="020B0400000000000000" pitchFamily="50" charset="-128"/>
                </a:defRPr>
              </a:lvl7pPr>
              <a:lvl8pPr marL="34290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游ゴシック" panose="020B0400000000000000" pitchFamily="50" charset="-128"/>
                </a:defRPr>
              </a:lvl8pPr>
              <a:lvl9pPr marL="38862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游ゴシック" panose="020B0400000000000000" pitchFamily="50" charset="-128"/>
                </a:defRPr>
              </a:lvl9pPr>
            </a:lstStyle>
            <a:p>
              <a:pPr eaLnBrk="1" hangingPunct="1">
                <a:lnSpc>
                  <a:spcPct val="100000"/>
                </a:lnSpc>
                <a:spcBef>
                  <a:spcPct val="0"/>
                </a:spcBef>
                <a:buFontTx/>
                <a:buNone/>
              </a:pPr>
              <a:r>
                <a:rPr lang="en-US" altLang="ja-JP" sz="2400">
                  <a:solidFill>
                    <a:srgbClr val="000000"/>
                  </a:solidFill>
                </a:rPr>
                <a:t>12.0</a:t>
              </a:r>
              <a:endParaRPr lang="ja-JP" altLang="en-US" sz="2400">
                <a:solidFill>
                  <a:srgbClr val="000000"/>
                </a:solidFill>
              </a:endParaRPr>
            </a:p>
          </p:txBody>
        </p:sp>
        <p:sp>
          <p:nvSpPr>
            <p:cNvPr id="40978" name="テキスト ボックス 22">
              <a:extLst>
                <a:ext uri="{FF2B5EF4-FFF2-40B4-BE49-F238E27FC236}">
                  <a16:creationId xmlns="" xmlns:a16="http://schemas.microsoft.com/office/drawing/2014/main" id="{85FE54A0-2469-49DA-8BA6-7BA684A18529}"/>
                </a:ext>
              </a:extLst>
            </p:cNvPr>
            <p:cNvSpPr txBox="1">
              <a:spLocks noChangeArrowheads="1"/>
            </p:cNvSpPr>
            <p:nvPr/>
          </p:nvSpPr>
          <p:spPr bwMode="auto">
            <a:xfrm>
              <a:off x="6750599" y="5543006"/>
              <a:ext cx="57259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kumimoji="1" sz="2800">
                  <a:solidFill>
                    <a:schemeClr val="tx1"/>
                  </a:solidFill>
                  <a:latin typeface="Calibri" panose="020F0502020204030204" pitchFamily="34" charset="0"/>
                  <a:ea typeface="游ゴシック" panose="020B0400000000000000" pitchFamily="50" charset="-128"/>
                </a:defRPr>
              </a:lvl1pPr>
              <a:lvl2pPr marL="742950" indent="-285750">
                <a:lnSpc>
                  <a:spcPct val="90000"/>
                </a:lnSpc>
                <a:spcBef>
                  <a:spcPts val="500"/>
                </a:spcBef>
                <a:buFont typeface="Arial" panose="020B0604020202020204" pitchFamily="34" charset="0"/>
                <a:buChar char="•"/>
                <a:defRPr kumimoji="1" sz="2400">
                  <a:solidFill>
                    <a:schemeClr val="tx1"/>
                  </a:solidFill>
                  <a:latin typeface="Calibri" panose="020F0502020204030204" pitchFamily="34" charset="0"/>
                  <a:ea typeface="游ゴシック" panose="020B0400000000000000" pitchFamily="50" charset="-128"/>
                </a:defRPr>
              </a:lvl2pPr>
              <a:lvl3pPr marL="1143000" indent="-228600">
                <a:lnSpc>
                  <a:spcPct val="90000"/>
                </a:lnSpc>
                <a:spcBef>
                  <a:spcPts val="500"/>
                </a:spcBef>
                <a:buFont typeface="Arial" panose="020B0604020202020204" pitchFamily="34" charset="0"/>
                <a:buChar char="•"/>
                <a:defRPr kumimoji="1" sz="2000">
                  <a:solidFill>
                    <a:schemeClr val="tx1"/>
                  </a:solidFill>
                  <a:latin typeface="Calibri" panose="020F0502020204030204" pitchFamily="34" charset="0"/>
                  <a:ea typeface="游ゴシック" panose="020B0400000000000000" pitchFamily="50" charset="-128"/>
                </a:defRPr>
              </a:lvl3pPr>
              <a:lvl4pPr marL="16002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ea typeface="游ゴシック" panose="020B0400000000000000" pitchFamily="50" charset="-128"/>
                </a:defRPr>
              </a:lvl4pPr>
              <a:lvl5pPr marL="20574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ea typeface="游ゴシック" panose="020B0400000000000000" pitchFamily="50" charset="-128"/>
                </a:defRPr>
              </a:lvl5pPr>
              <a:lvl6pPr marL="25146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游ゴシック" panose="020B0400000000000000" pitchFamily="50" charset="-128"/>
                </a:defRPr>
              </a:lvl6pPr>
              <a:lvl7pPr marL="29718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游ゴシック" panose="020B0400000000000000" pitchFamily="50" charset="-128"/>
                </a:defRPr>
              </a:lvl7pPr>
              <a:lvl8pPr marL="34290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游ゴシック" panose="020B0400000000000000" pitchFamily="50" charset="-128"/>
                </a:defRPr>
              </a:lvl8pPr>
              <a:lvl9pPr marL="38862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游ゴシック" panose="020B0400000000000000" pitchFamily="50" charset="-128"/>
                </a:defRPr>
              </a:lvl9pPr>
            </a:lstStyle>
            <a:p>
              <a:pPr eaLnBrk="1" hangingPunct="1">
                <a:lnSpc>
                  <a:spcPct val="100000"/>
                </a:lnSpc>
                <a:spcBef>
                  <a:spcPct val="0"/>
                </a:spcBef>
                <a:buFontTx/>
                <a:buNone/>
              </a:pPr>
              <a:r>
                <a:rPr lang="en-US" altLang="ja-JP" sz="2400">
                  <a:solidFill>
                    <a:srgbClr val="000000"/>
                  </a:solidFill>
                </a:rPr>
                <a:t>8.5</a:t>
              </a:r>
              <a:endParaRPr lang="ja-JP" altLang="en-US" sz="2400">
                <a:solidFill>
                  <a:srgbClr val="000000"/>
                </a:solidFill>
              </a:endParaRPr>
            </a:p>
          </p:txBody>
        </p:sp>
        <p:sp>
          <p:nvSpPr>
            <p:cNvPr id="40979" name="テキスト ボックス 23">
              <a:extLst>
                <a:ext uri="{FF2B5EF4-FFF2-40B4-BE49-F238E27FC236}">
                  <a16:creationId xmlns="" xmlns:a16="http://schemas.microsoft.com/office/drawing/2014/main" id="{CB53C012-2E3B-495F-9478-11287D65AF99}"/>
                </a:ext>
              </a:extLst>
            </p:cNvPr>
            <p:cNvSpPr txBox="1">
              <a:spLocks noChangeArrowheads="1"/>
            </p:cNvSpPr>
            <p:nvPr/>
          </p:nvSpPr>
          <p:spPr bwMode="auto">
            <a:xfrm>
              <a:off x="7908509" y="5543006"/>
              <a:ext cx="57259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kumimoji="1" sz="2800">
                  <a:solidFill>
                    <a:schemeClr val="tx1"/>
                  </a:solidFill>
                  <a:latin typeface="Calibri" panose="020F0502020204030204" pitchFamily="34" charset="0"/>
                  <a:ea typeface="游ゴシック" panose="020B0400000000000000" pitchFamily="50" charset="-128"/>
                </a:defRPr>
              </a:lvl1pPr>
              <a:lvl2pPr marL="742950" indent="-285750">
                <a:lnSpc>
                  <a:spcPct val="90000"/>
                </a:lnSpc>
                <a:spcBef>
                  <a:spcPts val="500"/>
                </a:spcBef>
                <a:buFont typeface="Arial" panose="020B0604020202020204" pitchFamily="34" charset="0"/>
                <a:buChar char="•"/>
                <a:defRPr kumimoji="1" sz="2400">
                  <a:solidFill>
                    <a:schemeClr val="tx1"/>
                  </a:solidFill>
                  <a:latin typeface="Calibri" panose="020F0502020204030204" pitchFamily="34" charset="0"/>
                  <a:ea typeface="游ゴシック" panose="020B0400000000000000" pitchFamily="50" charset="-128"/>
                </a:defRPr>
              </a:lvl2pPr>
              <a:lvl3pPr marL="1143000" indent="-228600">
                <a:lnSpc>
                  <a:spcPct val="90000"/>
                </a:lnSpc>
                <a:spcBef>
                  <a:spcPts val="500"/>
                </a:spcBef>
                <a:buFont typeface="Arial" panose="020B0604020202020204" pitchFamily="34" charset="0"/>
                <a:buChar char="•"/>
                <a:defRPr kumimoji="1" sz="2000">
                  <a:solidFill>
                    <a:schemeClr val="tx1"/>
                  </a:solidFill>
                  <a:latin typeface="Calibri" panose="020F0502020204030204" pitchFamily="34" charset="0"/>
                  <a:ea typeface="游ゴシック" panose="020B0400000000000000" pitchFamily="50" charset="-128"/>
                </a:defRPr>
              </a:lvl3pPr>
              <a:lvl4pPr marL="16002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ea typeface="游ゴシック" panose="020B0400000000000000" pitchFamily="50" charset="-128"/>
                </a:defRPr>
              </a:lvl4pPr>
              <a:lvl5pPr marL="20574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ea typeface="游ゴシック" panose="020B0400000000000000" pitchFamily="50" charset="-128"/>
                </a:defRPr>
              </a:lvl5pPr>
              <a:lvl6pPr marL="25146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游ゴシック" panose="020B0400000000000000" pitchFamily="50" charset="-128"/>
                </a:defRPr>
              </a:lvl6pPr>
              <a:lvl7pPr marL="29718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游ゴシック" panose="020B0400000000000000" pitchFamily="50" charset="-128"/>
                </a:defRPr>
              </a:lvl7pPr>
              <a:lvl8pPr marL="34290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游ゴシック" panose="020B0400000000000000" pitchFamily="50" charset="-128"/>
                </a:defRPr>
              </a:lvl8pPr>
              <a:lvl9pPr marL="38862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游ゴシック" panose="020B0400000000000000" pitchFamily="50" charset="-128"/>
                </a:defRPr>
              </a:lvl9pPr>
            </a:lstStyle>
            <a:p>
              <a:pPr eaLnBrk="1" hangingPunct="1">
                <a:lnSpc>
                  <a:spcPct val="100000"/>
                </a:lnSpc>
                <a:spcBef>
                  <a:spcPct val="0"/>
                </a:spcBef>
                <a:buFontTx/>
                <a:buNone/>
              </a:pPr>
              <a:r>
                <a:rPr lang="en-US" altLang="ja-JP" sz="2400">
                  <a:solidFill>
                    <a:srgbClr val="000000"/>
                  </a:solidFill>
                </a:rPr>
                <a:t>4.5</a:t>
              </a:r>
              <a:endParaRPr lang="ja-JP" altLang="en-US" sz="2400">
                <a:solidFill>
                  <a:srgbClr val="000000"/>
                </a:solidFill>
              </a:endParaRPr>
            </a:p>
          </p:txBody>
        </p:sp>
      </p:grpSp>
      <p:sp>
        <p:nvSpPr>
          <p:cNvPr id="27" name="上カーブ矢印 26">
            <a:extLst>
              <a:ext uri="{FF2B5EF4-FFF2-40B4-BE49-F238E27FC236}">
                <a16:creationId xmlns="" xmlns:a16="http://schemas.microsoft.com/office/drawing/2014/main" id="{C18AC6DD-F700-4289-92A9-AC498372E2DB}"/>
              </a:ext>
            </a:extLst>
          </p:cNvPr>
          <p:cNvSpPr/>
          <p:nvPr/>
        </p:nvSpPr>
        <p:spPr>
          <a:xfrm>
            <a:off x="3384550" y="1673225"/>
            <a:ext cx="1987550" cy="531813"/>
          </a:xfrm>
          <a:prstGeom prst="curvedUp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a:solidFill>
                <a:prstClr val="black"/>
              </a:solidFill>
            </a:endParaRPr>
          </a:p>
        </p:txBody>
      </p:sp>
      <p:sp>
        <p:nvSpPr>
          <p:cNvPr id="40969" name="テキスト ボックス 25">
            <a:extLst>
              <a:ext uri="{FF2B5EF4-FFF2-40B4-BE49-F238E27FC236}">
                <a16:creationId xmlns="" xmlns:a16="http://schemas.microsoft.com/office/drawing/2014/main" id="{DA1374AB-DF67-4F47-ABE0-7E565702FB20}"/>
              </a:ext>
            </a:extLst>
          </p:cNvPr>
          <p:cNvSpPr txBox="1">
            <a:spLocks noChangeArrowheads="1"/>
          </p:cNvSpPr>
          <p:nvPr/>
        </p:nvSpPr>
        <p:spPr bwMode="auto">
          <a:xfrm>
            <a:off x="5278438" y="1700213"/>
            <a:ext cx="3825875"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kumimoji="1" sz="2800">
                <a:solidFill>
                  <a:schemeClr val="tx1"/>
                </a:solidFill>
                <a:latin typeface="Calibri" panose="020F0502020204030204" pitchFamily="34" charset="0"/>
                <a:ea typeface="游ゴシック" panose="020B0400000000000000" pitchFamily="50" charset="-128"/>
              </a:defRPr>
            </a:lvl1pPr>
            <a:lvl2pPr marL="742950" indent="-285750">
              <a:lnSpc>
                <a:spcPct val="90000"/>
              </a:lnSpc>
              <a:spcBef>
                <a:spcPts val="500"/>
              </a:spcBef>
              <a:buFont typeface="Arial" panose="020B0604020202020204" pitchFamily="34" charset="0"/>
              <a:buChar char="•"/>
              <a:defRPr kumimoji="1" sz="2400">
                <a:solidFill>
                  <a:schemeClr val="tx1"/>
                </a:solidFill>
                <a:latin typeface="Calibri" panose="020F0502020204030204" pitchFamily="34" charset="0"/>
                <a:ea typeface="游ゴシック" panose="020B0400000000000000" pitchFamily="50" charset="-128"/>
              </a:defRPr>
            </a:lvl2pPr>
            <a:lvl3pPr marL="1143000" indent="-228600">
              <a:lnSpc>
                <a:spcPct val="90000"/>
              </a:lnSpc>
              <a:spcBef>
                <a:spcPts val="500"/>
              </a:spcBef>
              <a:buFont typeface="Arial" panose="020B0604020202020204" pitchFamily="34" charset="0"/>
              <a:buChar char="•"/>
              <a:defRPr kumimoji="1" sz="2000">
                <a:solidFill>
                  <a:schemeClr val="tx1"/>
                </a:solidFill>
                <a:latin typeface="Calibri" panose="020F0502020204030204" pitchFamily="34" charset="0"/>
                <a:ea typeface="游ゴシック" panose="020B0400000000000000" pitchFamily="50" charset="-128"/>
              </a:defRPr>
            </a:lvl3pPr>
            <a:lvl4pPr marL="16002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ea typeface="游ゴシック" panose="020B0400000000000000" pitchFamily="50" charset="-128"/>
              </a:defRPr>
            </a:lvl4pPr>
            <a:lvl5pPr marL="20574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ea typeface="游ゴシック" panose="020B0400000000000000" pitchFamily="50" charset="-128"/>
              </a:defRPr>
            </a:lvl5pPr>
            <a:lvl6pPr marL="25146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游ゴシック" panose="020B0400000000000000" pitchFamily="50" charset="-128"/>
              </a:defRPr>
            </a:lvl6pPr>
            <a:lvl7pPr marL="29718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游ゴシック" panose="020B0400000000000000" pitchFamily="50" charset="-128"/>
              </a:defRPr>
            </a:lvl7pPr>
            <a:lvl8pPr marL="34290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游ゴシック" panose="020B0400000000000000" pitchFamily="50" charset="-128"/>
              </a:defRPr>
            </a:lvl8pPr>
            <a:lvl9pPr marL="38862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游ゴシック" panose="020B0400000000000000" pitchFamily="50" charset="-128"/>
              </a:defRPr>
            </a:lvl9pPr>
          </a:lstStyle>
          <a:p>
            <a:pPr eaLnBrk="1" hangingPunct="1">
              <a:lnSpc>
                <a:spcPct val="100000"/>
              </a:lnSpc>
              <a:spcBef>
                <a:spcPct val="0"/>
              </a:spcBef>
              <a:buFontTx/>
              <a:buNone/>
            </a:pPr>
            <a:r>
              <a:rPr lang="ja-JP" altLang="en-US" b="1" u="sng">
                <a:solidFill>
                  <a:srgbClr val="FF0000"/>
                </a:solidFill>
                <a:latin typeface="メイリオ" panose="020B0604030504040204" pitchFamily="50" charset="-128"/>
                <a:ea typeface="メイリオ" panose="020B0604030504040204" pitchFamily="50" charset="-128"/>
              </a:rPr>
              <a:t>介護離職 年間</a:t>
            </a:r>
            <a:r>
              <a:rPr lang="en-US" altLang="ja-JP" b="1" u="sng">
                <a:solidFill>
                  <a:srgbClr val="FF0000"/>
                </a:solidFill>
                <a:latin typeface="メイリオ" panose="020B0604030504040204" pitchFamily="50" charset="-128"/>
                <a:ea typeface="メイリオ" panose="020B0604030504040204" pitchFamily="50" charset="-128"/>
              </a:rPr>
              <a:t>9.9</a:t>
            </a:r>
            <a:r>
              <a:rPr lang="ja-JP" altLang="en-US" b="1" u="sng">
                <a:solidFill>
                  <a:srgbClr val="FF0000"/>
                </a:solidFill>
                <a:latin typeface="メイリオ" panose="020B0604030504040204" pitchFamily="50" charset="-128"/>
                <a:ea typeface="メイリオ" panose="020B0604030504040204" pitchFamily="50" charset="-128"/>
              </a:rPr>
              <a:t>万人</a:t>
            </a:r>
          </a:p>
        </p:txBody>
      </p:sp>
      <p:sp>
        <p:nvSpPr>
          <p:cNvPr id="40970" name="テキスト ボックス 27">
            <a:extLst>
              <a:ext uri="{FF2B5EF4-FFF2-40B4-BE49-F238E27FC236}">
                <a16:creationId xmlns="" xmlns:a16="http://schemas.microsoft.com/office/drawing/2014/main" id="{B6AEDC92-79AE-42C2-8B44-864C71A4F6AF}"/>
              </a:ext>
            </a:extLst>
          </p:cNvPr>
          <p:cNvSpPr txBox="1">
            <a:spLocks noChangeArrowheads="1"/>
          </p:cNvSpPr>
          <p:nvPr/>
        </p:nvSpPr>
        <p:spPr bwMode="auto">
          <a:xfrm>
            <a:off x="5837238" y="6524625"/>
            <a:ext cx="3108325"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kumimoji="1" sz="2800">
                <a:solidFill>
                  <a:schemeClr val="tx1"/>
                </a:solidFill>
                <a:latin typeface="Calibri" panose="020F0502020204030204" pitchFamily="34" charset="0"/>
                <a:ea typeface="游ゴシック" panose="020B0400000000000000" pitchFamily="50" charset="-128"/>
              </a:defRPr>
            </a:lvl1pPr>
            <a:lvl2pPr marL="742950" indent="-285750">
              <a:lnSpc>
                <a:spcPct val="90000"/>
              </a:lnSpc>
              <a:spcBef>
                <a:spcPts val="500"/>
              </a:spcBef>
              <a:buFont typeface="Arial" panose="020B0604020202020204" pitchFamily="34" charset="0"/>
              <a:buChar char="•"/>
              <a:defRPr kumimoji="1" sz="2400">
                <a:solidFill>
                  <a:schemeClr val="tx1"/>
                </a:solidFill>
                <a:latin typeface="Calibri" panose="020F0502020204030204" pitchFamily="34" charset="0"/>
                <a:ea typeface="游ゴシック" panose="020B0400000000000000" pitchFamily="50" charset="-128"/>
              </a:defRPr>
            </a:lvl2pPr>
            <a:lvl3pPr marL="1143000" indent="-228600">
              <a:lnSpc>
                <a:spcPct val="90000"/>
              </a:lnSpc>
              <a:spcBef>
                <a:spcPts val="500"/>
              </a:spcBef>
              <a:buFont typeface="Arial" panose="020B0604020202020204" pitchFamily="34" charset="0"/>
              <a:buChar char="•"/>
              <a:defRPr kumimoji="1" sz="2000">
                <a:solidFill>
                  <a:schemeClr val="tx1"/>
                </a:solidFill>
                <a:latin typeface="Calibri" panose="020F0502020204030204" pitchFamily="34" charset="0"/>
                <a:ea typeface="游ゴシック" panose="020B0400000000000000" pitchFamily="50" charset="-128"/>
              </a:defRPr>
            </a:lvl3pPr>
            <a:lvl4pPr marL="16002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ea typeface="游ゴシック" panose="020B0400000000000000" pitchFamily="50" charset="-128"/>
              </a:defRPr>
            </a:lvl4pPr>
            <a:lvl5pPr marL="20574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ea typeface="游ゴシック" panose="020B0400000000000000" pitchFamily="50" charset="-128"/>
              </a:defRPr>
            </a:lvl5pPr>
            <a:lvl6pPr marL="25146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游ゴシック" panose="020B0400000000000000" pitchFamily="50" charset="-128"/>
              </a:defRPr>
            </a:lvl6pPr>
            <a:lvl7pPr marL="29718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游ゴシック" panose="020B0400000000000000" pitchFamily="50" charset="-128"/>
              </a:defRPr>
            </a:lvl7pPr>
            <a:lvl8pPr marL="34290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游ゴシック" panose="020B0400000000000000" pitchFamily="50" charset="-128"/>
              </a:defRPr>
            </a:lvl8pPr>
            <a:lvl9pPr marL="38862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游ゴシック" panose="020B0400000000000000" pitchFamily="50" charset="-128"/>
              </a:defRPr>
            </a:lvl9pPr>
          </a:lstStyle>
          <a:p>
            <a:pPr eaLnBrk="1" hangingPunct="1">
              <a:lnSpc>
                <a:spcPct val="100000"/>
              </a:lnSpc>
              <a:spcBef>
                <a:spcPct val="0"/>
              </a:spcBef>
              <a:buFontTx/>
              <a:buNone/>
            </a:pPr>
            <a:r>
              <a:rPr lang="ja-JP" altLang="en-US" sz="1600">
                <a:solidFill>
                  <a:srgbClr val="000000"/>
                </a:solidFill>
                <a:latin typeface="メイリオ" panose="020B0604030504040204" pitchFamily="50" charset="-128"/>
                <a:ea typeface="メイリオ" panose="020B0604030504040204" pitchFamily="50" charset="-128"/>
              </a:rPr>
              <a:t>（平成</a:t>
            </a:r>
            <a:r>
              <a:rPr lang="en-US" altLang="ja-JP" sz="1600">
                <a:solidFill>
                  <a:srgbClr val="000000"/>
                </a:solidFill>
                <a:latin typeface="メイリオ" panose="020B0604030504040204" pitchFamily="50" charset="-128"/>
                <a:ea typeface="メイリオ" panose="020B0604030504040204" pitchFamily="50" charset="-128"/>
              </a:rPr>
              <a:t>29</a:t>
            </a:r>
            <a:r>
              <a:rPr lang="ja-JP" altLang="en-US" sz="1600">
                <a:solidFill>
                  <a:srgbClr val="000000"/>
                </a:solidFill>
                <a:latin typeface="メイリオ" panose="020B0604030504040204" pitchFamily="50" charset="-128"/>
                <a:ea typeface="メイリオ" panose="020B0604030504040204" pitchFamily="50" charset="-128"/>
              </a:rPr>
              <a:t>年就業構造基本調査）</a:t>
            </a:r>
          </a:p>
        </p:txBody>
      </p:sp>
      <p:sp>
        <p:nvSpPr>
          <p:cNvPr id="29" name="Rectangle 2">
            <a:extLst>
              <a:ext uri="{FF2B5EF4-FFF2-40B4-BE49-F238E27FC236}">
                <a16:creationId xmlns="" xmlns:a16="http://schemas.microsoft.com/office/drawing/2014/main" id="{D753983A-AF30-44C7-934A-E82507730142}"/>
              </a:ext>
            </a:extLst>
          </p:cNvPr>
          <p:cNvSpPr txBox="1">
            <a:spLocks noChangeArrowheads="1"/>
          </p:cNvSpPr>
          <p:nvPr/>
        </p:nvSpPr>
        <p:spPr>
          <a:xfrm>
            <a:off x="-20638" y="-15875"/>
            <a:ext cx="9164638" cy="639763"/>
          </a:xfrm>
          <a:prstGeom prst="rect">
            <a:avLst/>
          </a:prstGeom>
          <a:solidFill>
            <a:srgbClr val="7030A0"/>
          </a:solidFill>
        </p:spPr>
        <p:txBody>
          <a:bodyPr>
            <a:normAutofit fontScale="67500" lnSpcReduction="20000"/>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fontAlgn="auto">
              <a:lnSpc>
                <a:spcPct val="150000"/>
              </a:lnSpc>
              <a:spcAft>
                <a:spcPts val="0"/>
              </a:spcAft>
              <a:defRPr/>
            </a:pPr>
            <a:r>
              <a:rPr lang="ja-JP" altLang="en-US" sz="4000" b="1">
                <a:solidFill>
                  <a:schemeClr val="bg1"/>
                </a:solidFill>
                <a:latin typeface="メイリオ" panose="020B0604030504040204" pitchFamily="50" charset="-128"/>
                <a:ea typeface="メイリオ" panose="020B0604030504040204" pitchFamily="50" charset="-128"/>
              </a:rPr>
              <a:t>遠距離介護支援セミナー</a:t>
            </a:r>
            <a:endParaRPr lang="ja-JP" altLang="en-US" sz="4000" b="1" dirty="0">
              <a:solidFill>
                <a:schemeClr val="bg1"/>
              </a:solidFill>
              <a:latin typeface="メイリオ" panose="020B0604030504040204" pitchFamily="50" charset="-128"/>
              <a:ea typeface="メイリオ" panose="020B0604030504040204" pitchFamily="50" charset="-128"/>
            </a:endParaRPr>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554" name="Rectangle 2">
            <a:extLst>
              <a:ext uri="{FF2B5EF4-FFF2-40B4-BE49-F238E27FC236}">
                <a16:creationId xmlns="" xmlns:a16="http://schemas.microsoft.com/office/drawing/2014/main" id="{B76C13F5-BB68-4B71-B973-6C7D93E37539}"/>
              </a:ext>
            </a:extLst>
          </p:cNvPr>
          <p:cNvSpPr txBox="1">
            <a:spLocks noChangeArrowheads="1"/>
          </p:cNvSpPr>
          <p:nvPr/>
        </p:nvSpPr>
        <p:spPr bwMode="auto">
          <a:xfrm>
            <a:off x="-20638" y="-15875"/>
            <a:ext cx="9164638" cy="1141413"/>
          </a:xfrm>
          <a:prstGeom prst="rect">
            <a:avLst/>
          </a:prstGeom>
          <a:solidFill>
            <a:srgbClr val="7030A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396" tIns="0" rIns="91396" bIns="0" anchor="ctr"/>
          <a:lstStyle>
            <a:lvl1pPr>
              <a:lnSpc>
                <a:spcPct val="90000"/>
              </a:lnSpc>
              <a:spcBef>
                <a:spcPts val="750"/>
              </a:spcBef>
              <a:buFont typeface="Arial" panose="020B0604020202020204" pitchFamily="34" charset="0"/>
              <a:buChar char="•"/>
              <a:defRPr kumimoji="1" sz="2100">
                <a:solidFill>
                  <a:schemeClr val="tx1"/>
                </a:solidFill>
                <a:latin typeface="Calibri" panose="020F0502020204030204" pitchFamily="34" charset="0"/>
                <a:ea typeface="ＭＳ Ｐゴシック" panose="020B0600070205080204" pitchFamily="50" charset="-128"/>
              </a:defRPr>
            </a:lvl1pPr>
            <a:lvl2pPr marL="741363" indent="-284163">
              <a:lnSpc>
                <a:spcPct val="90000"/>
              </a:lnSpc>
              <a:spcBef>
                <a:spcPts val="375"/>
              </a:spcBef>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2pPr>
            <a:lvl3pPr marL="1141413" indent="-227013">
              <a:lnSpc>
                <a:spcPct val="90000"/>
              </a:lnSpc>
              <a:spcBef>
                <a:spcPts val="375"/>
              </a:spcBef>
              <a:buFont typeface="Arial" panose="020B0604020202020204" pitchFamily="34" charset="0"/>
              <a:buChar char="•"/>
              <a:defRPr kumimoji="1" sz="1500">
                <a:solidFill>
                  <a:schemeClr val="tx1"/>
                </a:solidFill>
                <a:latin typeface="Calibri" panose="020F0502020204030204" pitchFamily="34" charset="0"/>
                <a:ea typeface="ＭＳ Ｐゴシック" panose="020B0600070205080204" pitchFamily="50" charset="-128"/>
              </a:defRPr>
            </a:lvl3pPr>
            <a:lvl4pPr marL="1598613" indent="-227013">
              <a:lnSpc>
                <a:spcPct val="90000"/>
              </a:lnSpc>
              <a:spcBef>
                <a:spcPts val="375"/>
              </a:spcBef>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4pPr>
            <a:lvl5pPr marL="2055813" indent="-227013">
              <a:lnSpc>
                <a:spcPct val="90000"/>
              </a:lnSpc>
              <a:spcBef>
                <a:spcPts val="375"/>
              </a:spcBef>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5pPr>
            <a:lvl6pPr marL="2513013" indent="-227013"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6pPr>
            <a:lvl7pPr marL="2970213" indent="-227013"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7pPr>
            <a:lvl8pPr marL="3427413" indent="-227013"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8pPr>
            <a:lvl9pPr marL="3884613" indent="-227013"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9pPr>
          </a:lstStyle>
          <a:p>
            <a:pPr algn="ctr">
              <a:lnSpc>
                <a:spcPct val="100000"/>
              </a:lnSpc>
              <a:spcBef>
                <a:spcPct val="0"/>
              </a:spcBef>
              <a:buFontTx/>
              <a:buNone/>
            </a:pPr>
            <a:r>
              <a:rPr lang="en-US" altLang="ja-JP" sz="2400" b="1">
                <a:solidFill>
                  <a:srgbClr val="FFFFFF"/>
                </a:solidFill>
                <a:latin typeface="メイリオ" panose="020B0604030504040204" pitchFamily="50" charset="-128"/>
                <a:ea typeface="メイリオ" panose="020B0604030504040204" pitchFamily="50" charset="-128"/>
              </a:rPr>
              <a:t>Lecture 3</a:t>
            </a:r>
          </a:p>
          <a:p>
            <a:pPr algn="ctr">
              <a:lnSpc>
                <a:spcPct val="100000"/>
              </a:lnSpc>
              <a:spcBef>
                <a:spcPct val="0"/>
              </a:spcBef>
              <a:buFontTx/>
              <a:buNone/>
            </a:pPr>
            <a:r>
              <a:rPr lang="ja-JP" altLang="en-US" sz="4000" b="1">
                <a:solidFill>
                  <a:srgbClr val="FFFFFF"/>
                </a:solidFill>
                <a:latin typeface="メイリオ" panose="020B0604030504040204" pitchFamily="50" charset="-128"/>
                <a:ea typeface="メイリオ" panose="020B0604030504040204" pitchFamily="50" charset="-128"/>
              </a:rPr>
              <a:t>相談できるところと利用できる制度</a:t>
            </a:r>
          </a:p>
        </p:txBody>
      </p:sp>
      <p:sp>
        <p:nvSpPr>
          <p:cNvPr id="151555" name="Rectangle 2">
            <a:extLst>
              <a:ext uri="{FF2B5EF4-FFF2-40B4-BE49-F238E27FC236}">
                <a16:creationId xmlns="" xmlns:a16="http://schemas.microsoft.com/office/drawing/2014/main" id="{15ED4BB0-BC71-4524-83EE-5621D4B7A432}"/>
              </a:ext>
            </a:extLst>
          </p:cNvPr>
          <p:cNvSpPr txBox="1">
            <a:spLocks noChangeArrowheads="1"/>
          </p:cNvSpPr>
          <p:nvPr/>
        </p:nvSpPr>
        <p:spPr bwMode="auto">
          <a:xfrm>
            <a:off x="-17463" y="6565900"/>
            <a:ext cx="9164638" cy="292100"/>
          </a:xfrm>
          <a:prstGeom prst="rect">
            <a:avLst/>
          </a:prstGeom>
          <a:solidFill>
            <a:srgbClr val="7030A0">
              <a:alpha val="34117"/>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396" tIns="45700" rIns="91396" bIns="45700" anchor="ctr"/>
          <a:lstStyle>
            <a:lvl1pPr>
              <a:lnSpc>
                <a:spcPct val="90000"/>
              </a:lnSpc>
              <a:spcBef>
                <a:spcPts val="750"/>
              </a:spcBef>
              <a:buFont typeface="Arial" panose="020B0604020202020204" pitchFamily="34" charset="0"/>
              <a:buChar char="•"/>
              <a:defRPr kumimoji="1" sz="2100">
                <a:solidFill>
                  <a:schemeClr val="tx1"/>
                </a:solidFill>
                <a:latin typeface="Calibri" panose="020F0502020204030204" pitchFamily="34" charset="0"/>
                <a:ea typeface="ＭＳ Ｐゴシック" panose="020B0600070205080204" pitchFamily="50" charset="-128"/>
              </a:defRPr>
            </a:lvl1pPr>
            <a:lvl2pPr marL="741363" indent="-284163">
              <a:lnSpc>
                <a:spcPct val="90000"/>
              </a:lnSpc>
              <a:spcBef>
                <a:spcPts val="375"/>
              </a:spcBef>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2pPr>
            <a:lvl3pPr marL="1141413" indent="-227013">
              <a:lnSpc>
                <a:spcPct val="90000"/>
              </a:lnSpc>
              <a:spcBef>
                <a:spcPts val="375"/>
              </a:spcBef>
              <a:buFont typeface="Arial" panose="020B0604020202020204" pitchFamily="34" charset="0"/>
              <a:buChar char="•"/>
              <a:defRPr kumimoji="1" sz="1500">
                <a:solidFill>
                  <a:schemeClr val="tx1"/>
                </a:solidFill>
                <a:latin typeface="Calibri" panose="020F0502020204030204" pitchFamily="34" charset="0"/>
                <a:ea typeface="ＭＳ Ｐゴシック" panose="020B0600070205080204" pitchFamily="50" charset="-128"/>
              </a:defRPr>
            </a:lvl3pPr>
            <a:lvl4pPr marL="1598613" indent="-227013">
              <a:lnSpc>
                <a:spcPct val="90000"/>
              </a:lnSpc>
              <a:spcBef>
                <a:spcPts val="375"/>
              </a:spcBef>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4pPr>
            <a:lvl5pPr marL="2055813" indent="-227013">
              <a:lnSpc>
                <a:spcPct val="90000"/>
              </a:lnSpc>
              <a:spcBef>
                <a:spcPts val="375"/>
              </a:spcBef>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5pPr>
            <a:lvl6pPr marL="2513013" indent="-227013"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6pPr>
            <a:lvl7pPr marL="2970213" indent="-227013"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7pPr>
            <a:lvl8pPr marL="3427413" indent="-227013"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8pPr>
            <a:lvl9pPr marL="3884613" indent="-227013"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9pPr>
          </a:lstStyle>
          <a:p>
            <a:pPr algn="ctr">
              <a:lnSpc>
                <a:spcPct val="150000"/>
              </a:lnSpc>
              <a:spcBef>
                <a:spcPct val="0"/>
              </a:spcBef>
              <a:buFontTx/>
              <a:buNone/>
            </a:pPr>
            <a:r>
              <a:rPr lang="ja-JP" altLang="en-US" sz="1200">
                <a:solidFill>
                  <a:srgbClr val="FFFFFF"/>
                </a:solidFill>
                <a:latin typeface="メイリオ" panose="020B0604030504040204" pitchFamily="50" charset="-128"/>
                <a:ea typeface="メイリオ" panose="020B0604030504040204" pitchFamily="50" charset="-128"/>
              </a:rPr>
              <a:t>遠　距　離　介　護　支　援　セ　ミ　ナ　ー</a:t>
            </a:r>
          </a:p>
        </p:txBody>
      </p:sp>
      <p:sp>
        <p:nvSpPr>
          <p:cNvPr id="151556" name="正方形/長方形 1">
            <a:extLst>
              <a:ext uri="{FF2B5EF4-FFF2-40B4-BE49-F238E27FC236}">
                <a16:creationId xmlns="" xmlns:a16="http://schemas.microsoft.com/office/drawing/2014/main" id="{4AB3B359-373F-47CF-B943-5D5FFA7EA55F}"/>
              </a:ext>
            </a:extLst>
          </p:cNvPr>
          <p:cNvSpPr>
            <a:spLocks noChangeArrowheads="1"/>
          </p:cNvSpPr>
          <p:nvPr/>
        </p:nvSpPr>
        <p:spPr bwMode="auto">
          <a:xfrm>
            <a:off x="431799" y="1889125"/>
            <a:ext cx="356393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r>
              <a:rPr lang="ja-JP" altLang="en-US" sz="2400" dirty="0">
                <a:latin typeface="メイリオ" panose="020B0604030504040204" pitchFamily="50" charset="-128"/>
                <a:ea typeface="メイリオ" panose="020B0604030504040204" pitchFamily="50" charset="-128"/>
              </a:rPr>
              <a:t>病院の相談室や行政窓口</a:t>
            </a:r>
            <a:endParaRPr lang="en-US" altLang="ja-JP" sz="2400" dirty="0">
              <a:latin typeface="メイリオ" panose="020B0604030504040204" pitchFamily="50" charset="-128"/>
              <a:ea typeface="メイリオ" panose="020B0604030504040204" pitchFamily="50" charset="-128"/>
            </a:endParaRPr>
          </a:p>
        </p:txBody>
      </p:sp>
      <p:sp>
        <p:nvSpPr>
          <p:cNvPr id="151557" name="正方形/長方形 2">
            <a:extLst>
              <a:ext uri="{FF2B5EF4-FFF2-40B4-BE49-F238E27FC236}">
                <a16:creationId xmlns="" xmlns:a16="http://schemas.microsoft.com/office/drawing/2014/main" id="{EAE36B05-9504-4E02-A18D-AB996E68A258}"/>
              </a:ext>
            </a:extLst>
          </p:cNvPr>
          <p:cNvSpPr>
            <a:spLocks noChangeArrowheads="1"/>
          </p:cNvSpPr>
          <p:nvPr/>
        </p:nvSpPr>
        <p:spPr bwMode="auto">
          <a:xfrm>
            <a:off x="431800" y="3040063"/>
            <a:ext cx="3262313"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pPr eaLnBrk="1" hangingPunct="1"/>
            <a:r>
              <a:rPr lang="ja-JP" altLang="en-US" sz="2400">
                <a:latin typeface="メイリオ" panose="020B0604030504040204" pitchFamily="50" charset="-128"/>
                <a:ea typeface="メイリオ" panose="020B0604030504040204" pitchFamily="50" charset="-128"/>
              </a:rPr>
              <a:t>地域包括支援センター</a:t>
            </a:r>
            <a:endParaRPr lang="en-US" altLang="ja-JP" sz="2400">
              <a:latin typeface="メイリオ" panose="020B0604030504040204" pitchFamily="50" charset="-128"/>
              <a:ea typeface="メイリオ" panose="020B0604030504040204" pitchFamily="50" charset="-128"/>
            </a:endParaRPr>
          </a:p>
        </p:txBody>
      </p:sp>
      <p:sp>
        <p:nvSpPr>
          <p:cNvPr id="151558" name="正方形/長方形 3">
            <a:extLst>
              <a:ext uri="{FF2B5EF4-FFF2-40B4-BE49-F238E27FC236}">
                <a16:creationId xmlns="" xmlns:a16="http://schemas.microsoft.com/office/drawing/2014/main" id="{DF978C82-4716-4522-BC9C-661B36EE224E}"/>
              </a:ext>
            </a:extLst>
          </p:cNvPr>
          <p:cNvSpPr>
            <a:spLocks noChangeArrowheads="1"/>
          </p:cNvSpPr>
          <p:nvPr/>
        </p:nvSpPr>
        <p:spPr bwMode="auto">
          <a:xfrm>
            <a:off x="431800" y="4221163"/>
            <a:ext cx="3262313"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r>
              <a:rPr lang="ja-JP" altLang="en-US" sz="2400">
                <a:latin typeface="メイリオ" panose="020B0604030504040204" pitchFamily="50" charset="-128"/>
                <a:ea typeface="メイリオ" panose="020B0604030504040204" pitchFamily="50" charset="-128"/>
              </a:rPr>
              <a:t>職場の人事労務担当課</a:t>
            </a:r>
            <a:endParaRPr lang="en-US" altLang="ja-JP" sz="2400">
              <a:latin typeface="メイリオ" panose="020B0604030504040204" pitchFamily="50" charset="-128"/>
              <a:ea typeface="メイリオ" panose="020B0604030504040204" pitchFamily="50" charset="-128"/>
            </a:endParaRPr>
          </a:p>
        </p:txBody>
      </p:sp>
      <p:sp>
        <p:nvSpPr>
          <p:cNvPr id="151559" name="正方形/長方形 6">
            <a:extLst>
              <a:ext uri="{FF2B5EF4-FFF2-40B4-BE49-F238E27FC236}">
                <a16:creationId xmlns="" xmlns:a16="http://schemas.microsoft.com/office/drawing/2014/main" id="{24CE32E8-A86F-4C1D-B6F8-66B22BF63ED1}"/>
              </a:ext>
            </a:extLst>
          </p:cNvPr>
          <p:cNvSpPr>
            <a:spLocks noChangeArrowheads="1"/>
          </p:cNvSpPr>
          <p:nvPr/>
        </p:nvSpPr>
        <p:spPr bwMode="auto">
          <a:xfrm>
            <a:off x="431800" y="5305425"/>
            <a:ext cx="3563938" cy="831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r>
              <a:rPr lang="ja-JP" altLang="en-US" sz="2400">
                <a:latin typeface="メイリオ" panose="020B0604030504040204" pitchFamily="50" charset="-128"/>
                <a:ea typeface="メイリオ" panose="020B0604030504040204" pitchFamily="50" charset="-128"/>
              </a:rPr>
              <a:t>労働基準監督署</a:t>
            </a:r>
            <a:endParaRPr lang="en-US" altLang="ja-JP" sz="2400">
              <a:latin typeface="メイリオ" panose="020B0604030504040204" pitchFamily="50" charset="-128"/>
              <a:ea typeface="メイリオ" panose="020B0604030504040204" pitchFamily="50" charset="-128"/>
            </a:endParaRPr>
          </a:p>
          <a:p>
            <a:r>
              <a:rPr lang="ja-JP" altLang="en-US" sz="2400">
                <a:latin typeface="メイリオ" panose="020B0604030504040204" pitchFamily="50" charset="-128"/>
                <a:ea typeface="メイリオ" panose="020B0604030504040204" pitchFamily="50" charset="-128"/>
              </a:rPr>
              <a:t>ハローワーク</a:t>
            </a:r>
          </a:p>
        </p:txBody>
      </p:sp>
      <p:cxnSp>
        <p:nvCxnSpPr>
          <p:cNvPr id="9" name="直線コネクタ 8">
            <a:extLst>
              <a:ext uri="{FF2B5EF4-FFF2-40B4-BE49-F238E27FC236}">
                <a16:creationId xmlns="" xmlns:a16="http://schemas.microsoft.com/office/drawing/2014/main" id="{F35577BF-134A-4645-80D6-E765B340882E}"/>
              </a:ext>
            </a:extLst>
          </p:cNvPr>
          <p:cNvCxnSpPr/>
          <p:nvPr/>
        </p:nvCxnSpPr>
        <p:spPr>
          <a:xfrm>
            <a:off x="250825" y="1484313"/>
            <a:ext cx="8569325" cy="0"/>
          </a:xfrm>
          <a:prstGeom prst="line">
            <a:avLst/>
          </a:prstGeom>
          <a:ln w="44450"/>
        </p:spPr>
        <p:style>
          <a:lnRef idx="1">
            <a:schemeClr val="accent1"/>
          </a:lnRef>
          <a:fillRef idx="0">
            <a:schemeClr val="accent1"/>
          </a:fillRef>
          <a:effectRef idx="0">
            <a:schemeClr val="accent1"/>
          </a:effectRef>
          <a:fontRef idx="minor">
            <a:schemeClr val="tx1"/>
          </a:fontRef>
        </p:style>
      </p:cxnSp>
      <p:cxnSp>
        <p:nvCxnSpPr>
          <p:cNvPr id="12" name="直線コネクタ 11">
            <a:extLst>
              <a:ext uri="{FF2B5EF4-FFF2-40B4-BE49-F238E27FC236}">
                <a16:creationId xmlns="" xmlns:a16="http://schemas.microsoft.com/office/drawing/2014/main" id="{8F0CE677-81A2-4A17-BC9B-FE68C3E9EBB8}"/>
              </a:ext>
            </a:extLst>
          </p:cNvPr>
          <p:cNvCxnSpPr/>
          <p:nvPr/>
        </p:nvCxnSpPr>
        <p:spPr>
          <a:xfrm>
            <a:off x="311150" y="2673350"/>
            <a:ext cx="8567738" cy="0"/>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15" name="直線コネクタ 14">
            <a:extLst>
              <a:ext uri="{FF2B5EF4-FFF2-40B4-BE49-F238E27FC236}">
                <a16:creationId xmlns="" xmlns:a16="http://schemas.microsoft.com/office/drawing/2014/main" id="{D22B0E06-A9A6-4E9F-B2C6-1E31CD204C43}"/>
              </a:ext>
            </a:extLst>
          </p:cNvPr>
          <p:cNvCxnSpPr/>
          <p:nvPr/>
        </p:nvCxnSpPr>
        <p:spPr>
          <a:xfrm>
            <a:off x="265113" y="3860800"/>
            <a:ext cx="8567737" cy="0"/>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16" name="直線コネクタ 15">
            <a:extLst>
              <a:ext uri="{FF2B5EF4-FFF2-40B4-BE49-F238E27FC236}">
                <a16:creationId xmlns="" xmlns:a16="http://schemas.microsoft.com/office/drawing/2014/main" id="{9E09551E-18B6-4754-9578-CAFD057EBEEE}"/>
              </a:ext>
            </a:extLst>
          </p:cNvPr>
          <p:cNvCxnSpPr/>
          <p:nvPr/>
        </p:nvCxnSpPr>
        <p:spPr>
          <a:xfrm>
            <a:off x="250825" y="5049838"/>
            <a:ext cx="8569325" cy="0"/>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17" name="直線コネクタ 16">
            <a:extLst>
              <a:ext uri="{FF2B5EF4-FFF2-40B4-BE49-F238E27FC236}">
                <a16:creationId xmlns="" xmlns:a16="http://schemas.microsoft.com/office/drawing/2014/main" id="{CC8CD73A-7425-4434-AEC2-84FB40666297}"/>
              </a:ext>
            </a:extLst>
          </p:cNvPr>
          <p:cNvCxnSpPr/>
          <p:nvPr/>
        </p:nvCxnSpPr>
        <p:spPr>
          <a:xfrm>
            <a:off x="250825" y="6265863"/>
            <a:ext cx="8569325" cy="0"/>
          </a:xfrm>
          <a:prstGeom prst="line">
            <a:avLst/>
          </a:prstGeom>
          <a:ln w="44450"/>
        </p:spPr>
        <p:style>
          <a:lnRef idx="1">
            <a:schemeClr val="accent1"/>
          </a:lnRef>
          <a:fillRef idx="0">
            <a:schemeClr val="accent1"/>
          </a:fillRef>
          <a:effectRef idx="0">
            <a:schemeClr val="accent1"/>
          </a:effectRef>
          <a:fontRef idx="minor">
            <a:schemeClr val="tx1"/>
          </a:fontRef>
        </p:style>
      </p:cxnSp>
      <p:cxnSp>
        <p:nvCxnSpPr>
          <p:cNvPr id="19" name="直線コネクタ 18">
            <a:extLst>
              <a:ext uri="{FF2B5EF4-FFF2-40B4-BE49-F238E27FC236}">
                <a16:creationId xmlns="" xmlns:a16="http://schemas.microsoft.com/office/drawing/2014/main" id="{E2323307-1F3E-4DE6-9A2F-C007C70E1BBB}"/>
              </a:ext>
            </a:extLst>
          </p:cNvPr>
          <p:cNvCxnSpPr/>
          <p:nvPr/>
        </p:nvCxnSpPr>
        <p:spPr>
          <a:xfrm>
            <a:off x="4140200" y="1484313"/>
            <a:ext cx="0" cy="4803775"/>
          </a:xfrm>
          <a:prstGeom prst="line">
            <a:avLst/>
          </a:prstGeom>
          <a:ln w="22225">
            <a:prstDash val="sysDot"/>
          </a:ln>
        </p:spPr>
        <p:style>
          <a:lnRef idx="1">
            <a:schemeClr val="accent1"/>
          </a:lnRef>
          <a:fillRef idx="0">
            <a:schemeClr val="accent1"/>
          </a:fillRef>
          <a:effectRef idx="0">
            <a:schemeClr val="accent1"/>
          </a:effectRef>
          <a:fontRef idx="minor">
            <a:schemeClr val="tx1"/>
          </a:fontRef>
        </p:style>
      </p:cxnSp>
      <p:sp>
        <p:nvSpPr>
          <p:cNvPr id="151566" name="正方形/長方形 2">
            <a:extLst>
              <a:ext uri="{FF2B5EF4-FFF2-40B4-BE49-F238E27FC236}">
                <a16:creationId xmlns="" xmlns:a16="http://schemas.microsoft.com/office/drawing/2014/main" id="{B331DAC3-688D-4BCE-B01B-FEA76D6277D2}"/>
              </a:ext>
            </a:extLst>
          </p:cNvPr>
          <p:cNvSpPr>
            <a:spLocks noChangeArrowheads="1"/>
          </p:cNvSpPr>
          <p:nvPr/>
        </p:nvSpPr>
        <p:spPr bwMode="auto">
          <a:xfrm>
            <a:off x="4510088" y="1762125"/>
            <a:ext cx="3570287" cy="831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pPr eaLnBrk="1" hangingPunct="1"/>
            <a:r>
              <a:rPr lang="ja-JP" altLang="en-US" sz="2400" dirty="0">
                <a:latin typeface="メイリオ" panose="020B0604030504040204" pitchFamily="50" charset="-128"/>
                <a:ea typeface="メイリオ" panose="020B0604030504040204" pitchFamily="50" charset="-128"/>
              </a:rPr>
              <a:t>介護保険</a:t>
            </a:r>
            <a:endParaRPr lang="en-US" altLang="ja-JP" sz="2400" dirty="0">
              <a:latin typeface="メイリオ" panose="020B0604030504040204" pitchFamily="50" charset="-128"/>
              <a:ea typeface="メイリオ" panose="020B0604030504040204" pitchFamily="50" charset="-128"/>
            </a:endParaRPr>
          </a:p>
          <a:p>
            <a:pPr eaLnBrk="1" hangingPunct="1"/>
            <a:r>
              <a:rPr lang="ja-JP" altLang="en-US" sz="2400" dirty="0">
                <a:latin typeface="メイリオ" panose="020B0604030504040204" pitchFamily="50" charset="-128"/>
                <a:ea typeface="メイリオ" panose="020B0604030504040204" pitchFamily="50" charset="-128"/>
              </a:rPr>
              <a:t>身体障碍者福祉制度など</a:t>
            </a:r>
            <a:endParaRPr lang="en-US" altLang="ja-JP" sz="2400" dirty="0">
              <a:latin typeface="メイリオ" panose="020B0604030504040204" pitchFamily="50" charset="-128"/>
              <a:ea typeface="メイリオ" panose="020B0604030504040204" pitchFamily="50" charset="-128"/>
            </a:endParaRPr>
          </a:p>
        </p:txBody>
      </p:sp>
      <p:sp>
        <p:nvSpPr>
          <p:cNvPr id="151567" name="正方形/長方形 2">
            <a:extLst>
              <a:ext uri="{FF2B5EF4-FFF2-40B4-BE49-F238E27FC236}">
                <a16:creationId xmlns="" xmlns:a16="http://schemas.microsoft.com/office/drawing/2014/main" id="{7339F643-47B1-4B22-85B8-C1A23B4D9507}"/>
              </a:ext>
            </a:extLst>
          </p:cNvPr>
          <p:cNvSpPr>
            <a:spLocks noChangeArrowheads="1"/>
          </p:cNvSpPr>
          <p:nvPr/>
        </p:nvSpPr>
        <p:spPr bwMode="auto">
          <a:xfrm>
            <a:off x="4510088" y="4076700"/>
            <a:ext cx="3878262" cy="831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pPr eaLnBrk="1" hangingPunct="1"/>
            <a:r>
              <a:rPr lang="ja-JP" altLang="en-US" sz="2400">
                <a:latin typeface="メイリオ" panose="020B0604030504040204" pitchFamily="50" charset="-128"/>
                <a:ea typeface="メイリオ" panose="020B0604030504040204" pitchFamily="50" charset="-128"/>
              </a:rPr>
              <a:t>育児介護休業法</a:t>
            </a:r>
            <a:endParaRPr lang="en-US" altLang="ja-JP" sz="2400">
              <a:latin typeface="メイリオ" panose="020B0604030504040204" pitchFamily="50" charset="-128"/>
              <a:ea typeface="メイリオ" panose="020B0604030504040204" pitchFamily="50" charset="-128"/>
            </a:endParaRPr>
          </a:p>
          <a:p>
            <a:pPr eaLnBrk="1" hangingPunct="1"/>
            <a:r>
              <a:rPr lang="ja-JP" altLang="en-US" sz="2400">
                <a:latin typeface="メイリオ" panose="020B0604030504040204" pitchFamily="50" charset="-128"/>
                <a:ea typeface="メイリオ" panose="020B0604030504040204" pitchFamily="50" charset="-128"/>
              </a:rPr>
              <a:t>民間の交通手段の介護割引</a:t>
            </a:r>
            <a:endParaRPr lang="en-US" altLang="ja-JP" sz="2400">
              <a:latin typeface="メイリオ" panose="020B0604030504040204" pitchFamily="50" charset="-128"/>
              <a:ea typeface="メイリオ" panose="020B0604030504040204" pitchFamily="50" charset="-128"/>
            </a:endParaRPr>
          </a:p>
        </p:txBody>
      </p:sp>
      <p:sp>
        <p:nvSpPr>
          <p:cNvPr id="151568" name="正方形/長方形 2">
            <a:extLst>
              <a:ext uri="{FF2B5EF4-FFF2-40B4-BE49-F238E27FC236}">
                <a16:creationId xmlns="" xmlns:a16="http://schemas.microsoft.com/office/drawing/2014/main" id="{B4D073E7-5584-4530-A5EC-3CA21AD25945}"/>
              </a:ext>
            </a:extLst>
          </p:cNvPr>
          <p:cNvSpPr>
            <a:spLocks noChangeArrowheads="1"/>
          </p:cNvSpPr>
          <p:nvPr/>
        </p:nvSpPr>
        <p:spPr bwMode="auto">
          <a:xfrm>
            <a:off x="4510088" y="5454650"/>
            <a:ext cx="2339975"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pPr eaLnBrk="1" hangingPunct="1"/>
            <a:r>
              <a:rPr lang="ja-JP" altLang="en-US" sz="2400">
                <a:latin typeface="メイリオ" panose="020B0604030504040204" pitchFamily="50" charset="-128"/>
                <a:ea typeface="メイリオ" panose="020B0604030504040204" pitchFamily="50" charset="-128"/>
              </a:rPr>
              <a:t>介護休業給付金</a:t>
            </a:r>
            <a:endParaRPr lang="en-US" altLang="ja-JP" sz="2400">
              <a:latin typeface="メイリオ" panose="020B0604030504040204" pitchFamily="50" charset="-128"/>
              <a:ea typeface="メイリオ" panose="020B0604030504040204" pitchFamily="50" charset="-128"/>
            </a:endParaRPr>
          </a:p>
        </p:txBody>
      </p:sp>
      <p:sp>
        <p:nvSpPr>
          <p:cNvPr id="18" name="正方形/長方形 2">
            <a:extLst>
              <a:ext uri="{FF2B5EF4-FFF2-40B4-BE49-F238E27FC236}">
                <a16:creationId xmlns="" xmlns:a16="http://schemas.microsoft.com/office/drawing/2014/main" id="{5B08BEA5-399A-43A2-B86B-81FF71228335}"/>
              </a:ext>
            </a:extLst>
          </p:cNvPr>
          <p:cNvSpPr>
            <a:spLocks noChangeArrowheads="1"/>
          </p:cNvSpPr>
          <p:nvPr/>
        </p:nvSpPr>
        <p:spPr bwMode="auto">
          <a:xfrm>
            <a:off x="4507384" y="3030687"/>
            <a:ext cx="3877985"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pPr eaLnBrk="1" hangingPunct="1"/>
            <a:r>
              <a:rPr lang="ja-JP" altLang="en-US" sz="2400" dirty="0">
                <a:latin typeface="メイリオ" panose="020B0604030504040204" pitchFamily="50" charset="-128"/>
                <a:ea typeface="メイリオ" panose="020B0604030504040204" pitchFamily="50" charset="-128"/>
              </a:rPr>
              <a:t>介護保険（介護予防事業）</a:t>
            </a:r>
            <a:endParaRPr lang="en-US" altLang="ja-JP" sz="2400" dirty="0">
              <a:latin typeface="メイリオ" panose="020B0604030504040204" pitchFamily="50" charset="-128"/>
              <a:ea typeface="メイリオ" panose="020B0604030504040204" pitchFamily="50" charset="-128"/>
            </a:endParaRPr>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02" name="円/楕円 49">
            <a:extLst>
              <a:ext uri="{FF2B5EF4-FFF2-40B4-BE49-F238E27FC236}">
                <a16:creationId xmlns="" xmlns:a16="http://schemas.microsoft.com/office/drawing/2014/main" id="{C6315485-B9BC-49F5-A8CB-B717A8B975EC}"/>
              </a:ext>
            </a:extLst>
          </p:cNvPr>
          <p:cNvSpPr>
            <a:spLocks noChangeArrowheads="1"/>
          </p:cNvSpPr>
          <p:nvPr/>
        </p:nvSpPr>
        <p:spPr bwMode="auto">
          <a:xfrm>
            <a:off x="3176588" y="2997200"/>
            <a:ext cx="3057525" cy="1079500"/>
          </a:xfrm>
          <a:prstGeom prst="ellipse">
            <a:avLst/>
          </a:prstGeom>
          <a:solidFill>
            <a:srgbClr val="FF99CC">
              <a:alpha val="30196"/>
            </a:srgbClr>
          </a:solidFill>
          <a:ln w="9525" algn="ctr">
            <a:solidFill>
              <a:schemeClr val="tx1"/>
            </a:solidFill>
            <a:round/>
            <a:headEnd/>
            <a:tailEnd/>
          </a:ln>
        </p:spPr>
        <p:txBody>
          <a:bodyPr lIns="36804" tIns="7359" rIns="36804" bIns="7359"/>
          <a:lstStyle>
            <a:lvl1pPr marL="119063" indent="-119063" defTabSz="873125">
              <a:lnSpc>
                <a:spcPct val="90000"/>
              </a:lnSpc>
              <a:spcBef>
                <a:spcPts val="750"/>
              </a:spcBef>
              <a:buFont typeface="Arial" panose="020B0604020202020204" pitchFamily="34" charset="0"/>
              <a:buChar char="•"/>
              <a:defRPr kumimoji="1" sz="2100">
                <a:solidFill>
                  <a:schemeClr val="tx1"/>
                </a:solidFill>
                <a:latin typeface="Calibri" panose="020F0502020204030204" pitchFamily="34" charset="0"/>
                <a:ea typeface="ＭＳ Ｐゴシック" panose="020B0600070205080204" pitchFamily="50" charset="-128"/>
              </a:defRPr>
            </a:lvl1pPr>
            <a:lvl2pPr marL="742950" indent="-285750" defTabSz="873125">
              <a:lnSpc>
                <a:spcPct val="90000"/>
              </a:lnSpc>
              <a:spcBef>
                <a:spcPts val="375"/>
              </a:spcBef>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2pPr>
            <a:lvl3pPr marL="1143000" indent="-228600" defTabSz="873125">
              <a:lnSpc>
                <a:spcPct val="90000"/>
              </a:lnSpc>
              <a:spcBef>
                <a:spcPts val="375"/>
              </a:spcBef>
              <a:buFont typeface="Arial" panose="020B0604020202020204" pitchFamily="34" charset="0"/>
              <a:buChar char="•"/>
              <a:defRPr kumimoji="1" sz="1500">
                <a:solidFill>
                  <a:schemeClr val="tx1"/>
                </a:solidFill>
                <a:latin typeface="Calibri" panose="020F0502020204030204" pitchFamily="34" charset="0"/>
                <a:ea typeface="ＭＳ Ｐゴシック" panose="020B0600070205080204" pitchFamily="50" charset="-128"/>
              </a:defRPr>
            </a:lvl3pPr>
            <a:lvl4pPr marL="1600200" indent="-228600" defTabSz="873125">
              <a:lnSpc>
                <a:spcPct val="90000"/>
              </a:lnSpc>
              <a:spcBef>
                <a:spcPts val="375"/>
              </a:spcBef>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4pPr>
            <a:lvl5pPr marL="2057400" indent="-228600" defTabSz="873125">
              <a:lnSpc>
                <a:spcPct val="90000"/>
              </a:lnSpc>
              <a:spcBef>
                <a:spcPts val="375"/>
              </a:spcBef>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5pPr>
            <a:lvl6pPr marL="2514600" indent="-228600" defTabSz="873125"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6pPr>
            <a:lvl7pPr marL="2971800" indent="-228600" defTabSz="873125"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7pPr>
            <a:lvl8pPr marL="3429000" indent="-228600" defTabSz="873125"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8pPr>
            <a:lvl9pPr marL="3886200" indent="-228600" defTabSz="873125"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9pPr>
          </a:lstStyle>
          <a:p>
            <a:pPr eaLnBrk="1" hangingPunct="1">
              <a:lnSpc>
                <a:spcPct val="100000"/>
              </a:lnSpc>
              <a:spcBef>
                <a:spcPct val="0"/>
              </a:spcBef>
              <a:buFontTx/>
              <a:buNone/>
            </a:pPr>
            <a:endParaRPr lang="ja-JP" altLang="en-US" sz="1200">
              <a:solidFill>
                <a:srgbClr val="000000"/>
              </a:solidFill>
              <a:latin typeface="メイリオ" panose="020B0604030504040204" pitchFamily="50" charset="-128"/>
              <a:ea typeface="メイリオ" panose="020B0604030504040204" pitchFamily="50" charset="-128"/>
            </a:endParaRPr>
          </a:p>
        </p:txBody>
      </p:sp>
      <p:sp>
        <p:nvSpPr>
          <p:cNvPr id="6" name="正方形/長方形 5">
            <a:extLst>
              <a:ext uri="{FF2B5EF4-FFF2-40B4-BE49-F238E27FC236}">
                <a16:creationId xmlns="" xmlns:a16="http://schemas.microsoft.com/office/drawing/2014/main" id="{CF8AC75D-97B6-452F-AEA6-916256B31444}"/>
              </a:ext>
            </a:extLst>
          </p:cNvPr>
          <p:cNvSpPr/>
          <p:nvPr/>
        </p:nvSpPr>
        <p:spPr>
          <a:xfrm>
            <a:off x="0" y="476250"/>
            <a:ext cx="9144000" cy="1708150"/>
          </a:xfrm>
          <a:prstGeom prst="rect">
            <a:avLst/>
          </a:prstGeom>
          <a:solidFill>
            <a:schemeClr val="accent6">
              <a:lumMod val="20000"/>
              <a:lumOff val="80000"/>
            </a:schemeClr>
          </a:solidFill>
        </p:spPr>
        <p:txBody>
          <a:bodyPr lIns="91436" tIns="45718" rIns="91436" bIns="45718">
            <a:spAutoFit/>
          </a:bodyPr>
          <a:lstStyle/>
          <a:p>
            <a:pPr marL="269875" indent="-269875" defTabSz="914421" fontAlgn="auto">
              <a:lnSpc>
                <a:spcPts val="1800"/>
              </a:lnSpc>
              <a:spcBef>
                <a:spcPts val="0"/>
              </a:spcBef>
              <a:spcAft>
                <a:spcPts val="0"/>
              </a:spcAft>
              <a:defRPr/>
            </a:pPr>
            <a:r>
              <a:rPr lang="ja-JP" altLang="en-US" sz="14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家族が離れて暮らしていても、本人が自分らしい生活を続けられるためには、地域の労働に関する相談機関や医療・介護の相談窓口を利用しましょう。</a:t>
            </a:r>
            <a:endParaRPr lang="en-US" altLang="ja-JP" sz="14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defTabSz="914421" fontAlgn="auto">
              <a:lnSpc>
                <a:spcPts val="1800"/>
              </a:lnSpc>
              <a:spcBef>
                <a:spcPts val="0"/>
              </a:spcBef>
              <a:spcAft>
                <a:spcPts val="0"/>
              </a:spcAft>
              <a:defRPr/>
            </a:pPr>
            <a:r>
              <a:rPr lang="ja-JP" altLang="en-US"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）在宅生活・介護・療養を支える関係機関の例</a:t>
            </a:r>
            <a:endParaRPr lang="en-US" altLang="ja-JP"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defTabSz="914421" fontAlgn="auto">
              <a:lnSpc>
                <a:spcPts val="1800"/>
              </a:lnSpc>
              <a:spcBef>
                <a:spcPts val="0"/>
              </a:spcBef>
              <a:spcAft>
                <a:spcPts val="0"/>
              </a:spcAft>
              <a:defRPr/>
            </a:pPr>
            <a:r>
              <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・診療所・歯科診療所等　（定期的な訪問診療等の実施）</a:t>
            </a:r>
            <a:endParaRPr lang="en-US" altLang="ja-JP"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defTabSz="914421" fontAlgn="auto">
              <a:lnSpc>
                <a:spcPts val="1800"/>
              </a:lnSpc>
              <a:spcBef>
                <a:spcPts val="0"/>
              </a:spcBef>
              <a:spcAft>
                <a:spcPts val="0"/>
              </a:spcAft>
              <a:defRPr/>
            </a:pPr>
            <a:r>
              <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・（急変時に一時的に入院の受け入れの実施）</a:t>
            </a:r>
            <a:endParaRPr lang="en-US" altLang="ja-JP"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defTabSz="914421" fontAlgn="auto">
              <a:lnSpc>
                <a:spcPts val="1800"/>
              </a:lnSpc>
              <a:spcBef>
                <a:spcPts val="0"/>
              </a:spcBef>
              <a:spcAft>
                <a:spcPts val="0"/>
              </a:spcAft>
              <a:defRPr/>
            </a:pPr>
            <a:r>
              <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・（介護者の仕事を継続できる制度や自身の職場への説明を行ってくれること</a:t>
            </a:r>
            <a:r>
              <a:rPr lang="ja-JP" altLang="en-US" sz="1200" dirty="0" err="1">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ろ</a:t>
            </a:r>
            <a:r>
              <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marL="269875" indent="-269875" defTabSz="914421" fontAlgn="auto">
              <a:lnSpc>
                <a:spcPts val="1800"/>
              </a:lnSpc>
              <a:spcBef>
                <a:spcPts val="0"/>
              </a:spcBef>
              <a:spcAft>
                <a:spcPts val="0"/>
              </a:spcAft>
              <a:defRPr/>
            </a:pPr>
            <a:r>
              <a:rPr lang="ja-JP" altLang="en-US" sz="14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関係機関</a:t>
            </a:r>
            <a:endParaRPr lang="en-US" altLang="ja-JP" sz="14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3" name="正方形/長方形 52">
            <a:extLst>
              <a:ext uri="{FF2B5EF4-FFF2-40B4-BE49-F238E27FC236}">
                <a16:creationId xmlns="" xmlns:a16="http://schemas.microsoft.com/office/drawing/2014/main" id="{7C988E24-DF13-4298-95AA-F2C51D2C7BFF}"/>
              </a:ext>
            </a:extLst>
          </p:cNvPr>
          <p:cNvSpPr/>
          <p:nvPr/>
        </p:nvSpPr>
        <p:spPr>
          <a:xfrm>
            <a:off x="5867400" y="188913"/>
            <a:ext cx="3276600" cy="2159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anchor="ctr"/>
          <a:lstStyle/>
          <a:p>
            <a:pPr algn="ctr" fontAlgn="auto">
              <a:spcBef>
                <a:spcPts val="0"/>
              </a:spcBef>
              <a:spcAft>
                <a:spcPts val="0"/>
              </a:spcAft>
              <a:defRPr/>
            </a:pPr>
            <a:r>
              <a:rPr lang="en-US" altLang="ja-JP" sz="1100" b="1"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                      【24</a:t>
            </a:r>
            <a:r>
              <a:rPr lang="ja-JP" altLang="en-US" sz="1100" b="1"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年度要求額　：１８０４百万円　</a:t>
            </a:r>
            <a:r>
              <a:rPr lang="en-US" altLang="ja-JP" sz="1100" b="1"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a:t>
            </a:r>
            <a:endParaRPr lang="ja-JP" altLang="en-US" sz="1100" b="1"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6" name="正方形/長方形 55">
            <a:extLst>
              <a:ext uri="{FF2B5EF4-FFF2-40B4-BE49-F238E27FC236}">
                <a16:creationId xmlns="" xmlns:a16="http://schemas.microsoft.com/office/drawing/2014/main" id="{0F6B6382-597B-4195-8297-97AD73ABF23F}"/>
              </a:ext>
            </a:extLst>
          </p:cNvPr>
          <p:cNvSpPr/>
          <p:nvPr/>
        </p:nvSpPr>
        <p:spPr>
          <a:xfrm>
            <a:off x="0" y="0"/>
            <a:ext cx="9144000" cy="476250"/>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anchor="b"/>
          <a:lstStyle/>
          <a:p>
            <a:pPr algn="ctr" fontAlgn="auto">
              <a:spcBef>
                <a:spcPts val="0"/>
              </a:spcBef>
              <a:spcAft>
                <a:spcPts val="0"/>
              </a:spcAft>
              <a:defRPr/>
            </a:pPr>
            <a:r>
              <a:rPr lang="ja-JP" altLang="en-US" sz="2400" b="1"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「家での暮らしをつづけたい」を叶えるために</a:t>
            </a:r>
          </a:p>
        </p:txBody>
      </p:sp>
      <p:grpSp>
        <p:nvGrpSpPr>
          <p:cNvPr id="153606" name="グループ化 97">
            <a:extLst>
              <a:ext uri="{FF2B5EF4-FFF2-40B4-BE49-F238E27FC236}">
                <a16:creationId xmlns="" xmlns:a16="http://schemas.microsoft.com/office/drawing/2014/main" id="{44FA5C7C-8244-43C7-BFE0-8DBDB393B4B3}"/>
              </a:ext>
            </a:extLst>
          </p:cNvPr>
          <p:cNvGrpSpPr>
            <a:grpSpLocks/>
          </p:cNvGrpSpPr>
          <p:nvPr/>
        </p:nvGrpSpPr>
        <p:grpSpPr bwMode="auto">
          <a:xfrm>
            <a:off x="323850" y="2306638"/>
            <a:ext cx="8286750" cy="4233862"/>
            <a:chOff x="-1642394" y="1423063"/>
            <a:chExt cx="9047216" cy="4846131"/>
          </a:xfrm>
        </p:grpSpPr>
        <p:pic>
          <p:nvPicPr>
            <p:cNvPr id="153621" name="Picture 35" descr="C:\Users\ARNAS\Desktop\MC900151245.WMF">
              <a:extLst>
                <a:ext uri="{FF2B5EF4-FFF2-40B4-BE49-F238E27FC236}">
                  <a16:creationId xmlns="" xmlns:a16="http://schemas.microsoft.com/office/drawing/2014/main" id="{3E875A3E-3C81-44F5-938F-B7F966FE6299}"/>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099831" y="4802806"/>
              <a:ext cx="929003" cy="6523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 name="ドーナツ 101">
              <a:extLst>
                <a:ext uri="{FF2B5EF4-FFF2-40B4-BE49-F238E27FC236}">
                  <a16:creationId xmlns="" xmlns:a16="http://schemas.microsoft.com/office/drawing/2014/main" id="{6F19D493-5D80-48C0-AF4B-E6D97ABC9AEC}"/>
                </a:ext>
              </a:extLst>
            </p:cNvPr>
            <p:cNvSpPr/>
            <p:nvPr/>
          </p:nvSpPr>
          <p:spPr>
            <a:xfrm>
              <a:off x="378040" y="2956820"/>
              <a:ext cx="5500153" cy="3312374"/>
            </a:xfrm>
            <a:prstGeom prst="donut">
              <a:avLst>
                <a:gd name="adj" fmla="val 16279"/>
              </a:avLst>
            </a:prstGeom>
            <a:gradFill flip="none" rotWithShape="1">
              <a:gsLst>
                <a:gs pos="48000">
                  <a:srgbClr val="5E9EFF">
                    <a:alpha val="95000"/>
                  </a:srgbClr>
                </a:gs>
                <a:gs pos="39999">
                  <a:srgbClr val="85C2FF"/>
                </a:gs>
                <a:gs pos="70000">
                  <a:srgbClr val="C4D6EB"/>
                </a:gs>
                <a:gs pos="100000">
                  <a:srgbClr val="FFEBFA"/>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anchor="ctr"/>
            <a:lstStyle/>
            <a:p>
              <a:pPr algn="ctr" fontAlgn="auto">
                <a:spcBef>
                  <a:spcPts val="0"/>
                </a:spcBef>
                <a:spcAft>
                  <a:spcPts val="0"/>
                </a:spcAft>
                <a:defRPr/>
              </a:pPr>
              <a:endParaRPr lang="ja-JP" altLang="en-US"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pic>
          <p:nvPicPr>
            <p:cNvPr id="153625" name="Picture 145" descr="E:\JPEG\IP08_K\IP08_K05.JPG">
              <a:extLst>
                <a:ext uri="{FF2B5EF4-FFF2-40B4-BE49-F238E27FC236}">
                  <a16:creationId xmlns="" xmlns:a16="http://schemas.microsoft.com/office/drawing/2014/main" id="{F6CA451E-77A0-4750-9BBC-198DABDF6D4A}"/>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080339" y="4076700"/>
              <a:ext cx="702763" cy="812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4" name="正方形/長方形 103">
              <a:extLst>
                <a:ext uri="{FF2B5EF4-FFF2-40B4-BE49-F238E27FC236}">
                  <a16:creationId xmlns="" xmlns:a16="http://schemas.microsoft.com/office/drawing/2014/main" id="{DE18312E-0BE4-4FB3-BE97-4AF1388D5C02}"/>
                </a:ext>
              </a:extLst>
            </p:cNvPr>
            <p:cNvSpPr/>
            <p:nvPr/>
          </p:nvSpPr>
          <p:spPr bwMode="auto">
            <a:xfrm flipH="1">
              <a:off x="3709676" y="1481209"/>
              <a:ext cx="2528715" cy="41247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anchor="ctr"/>
            <a:lstStyle/>
            <a:p>
              <a:pPr algn="ctr" fontAlgn="auto">
                <a:spcBef>
                  <a:spcPts val="0"/>
                </a:spcBef>
                <a:spcAft>
                  <a:spcPts val="0"/>
                </a:spcAft>
                <a:defRPr/>
              </a:pPr>
              <a:r>
                <a:rPr lang="ja-JP" altLang="en-US" b="1"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高齢者福祉担当課</a:t>
              </a:r>
              <a:endParaRPr lang="en-US" altLang="ja-JP" b="1"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p:txBody>
        </p:sp>
        <p:pic>
          <p:nvPicPr>
            <p:cNvPr id="153627" name="Picture 12" descr="C:\Users\ARNAS\Desktop\MC900079127.WMF">
              <a:extLst>
                <a:ext uri="{FF2B5EF4-FFF2-40B4-BE49-F238E27FC236}">
                  <a16:creationId xmlns="" xmlns:a16="http://schemas.microsoft.com/office/drawing/2014/main" id="{F70646CD-3068-4A1A-9470-84E8741E0349}"/>
                </a:ext>
              </a:extLst>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3528392" y="1959093"/>
              <a:ext cx="1000885" cy="7854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6" name="正方形/長方形 105">
              <a:extLst>
                <a:ext uri="{FF2B5EF4-FFF2-40B4-BE49-F238E27FC236}">
                  <a16:creationId xmlns="" xmlns:a16="http://schemas.microsoft.com/office/drawing/2014/main" id="{A6A62637-1A60-44A0-9DB9-1CFF004EFFFF}"/>
                </a:ext>
              </a:extLst>
            </p:cNvPr>
            <p:cNvSpPr/>
            <p:nvPr/>
          </p:nvSpPr>
          <p:spPr bwMode="auto">
            <a:xfrm flipH="1">
              <a:off x="-1325221" y="3732561"/>
              <a:ext cx="1942898" cy="35978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anchor="ctr"/>
            <a:lstStyle/>
            <a:p>
              <a:pPr algn="ctr" fontAlgn="auto">
                <a:spcBef>
                  <a:spcPts val="0"/>
                </a:spcBef>
                <a:spcAft>
                  <a:spcPts val="0"/>
                </a:spcAft>
                <a:defRPr/>
              </a:pPr>
              <a:r>
                <a:rPr lang="ja-JP" altLang="en-US" sz="1100" b="1"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在宅を支援する開業医等</a:t>
              </a:r>
              <a:endParaRPr lang="en-US" altLang="ja-JP" sz="1100" b="1"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09" name="正方形/長方形 108">
              <a:extLst>
                <a:ext uri="{FF2B5EF4-FFF2-40B4-BE49-F238E27FC236}">
                  <a16:creationId xmlns="" xmlns:a16="http://schemas.microsoft.com/office/drawing/2014/main" id="{9A3D664B-C914-4184-BE31-71911C1A04B0}"/>
                </a:ext>
              </a:extLst>
            </p:cNvPr>
            <p:cNvSpPr/>
            <p:nvPr/>
          </p:nvSpPr>
          <p:spPr bwMode="auto">
            <a:xfrm flipH="1">
              <a:off x="2123065" y="4379407"/>
              <a:ext cx="2527722" cy="45597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anchor="ctr"/>
            <a:lstStyle/>
            <a:p>
              <a:pPr algn="ctr" fontAlgn="auto">
                <a:spcBef>
                  <a:spcPts val="0"/>
                </a:spcBef>
                <a:spcAft>
                  <a:spcPts val="0"/>
                </a:spcAft>
                <a:defRPr/>
              </a:pPr>
              <a:r>
                <a:rPr lang="ja-JP" altLang="en-US" b="1" dirty="0">
                  <a:ln w="22225">
                    <a:solidFill>
                      <a:srgbClr val="C0504D"/>
                    </a:solidFill>
                    <a:prstDash val="solid"/>
                  </a:ln>
                  <a:solidFill>
                    <a:srgbClr val="C0504D">
                      <a:lumMod val="40000"/>
                      <a:lumOff val="60000"/>
                    </a:srgbClr>
                  </a:solidFill>
                  <a:latin typeface="メイリオ" panose="020B0604030504040204" pitchFamily="50" charset="-128"/>
                  <a:ea typeface="メイリオ" panose="020B0604030504040204" pitchFamily="50" charset="-128"/>
                  <a:cs typeface="メイリオ" panose="020B0604030504040204" pitchFamily="50" charset="-128"/>
                </a:rPr>
                <a:t>本人　　　家族</a:t>
              </a:r>
              <a:endParaRPr lang="en-US" altLang="ja-JP" b="1" dirty="0">
                <a:ln w="22225">
                  <a:solidFill>
                    <a:srgbClr val="C0504D"/>
                  </a:solidFill>
                  <a:prstDash val="solid"/>
                </a:ln>
                <a:solidFill>
                  <a:srgbClr val="C0504D">
                    <a:lumMod val="40000"/>
                    <a:lumOff val="60000"/>
                  </a:srgbClr>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10" name="正方形/長方形 109">
              <a:extLst>
                <a:ext uri="{FF2B5EF4-FFF2-40B4-BE49-F238E27FC236}">
                  <a16:creationId xmlns="" xmlns:a16="http://schemas.microsoft.com/office/drawing/2014/main" id="{D698875E-2404-44EA-9FFF-F6BF94CFB362}"/>
                </a:ext>
              </a:extLst>
            </p:cNvPr>
            <p:cNvSpPr/>
            <p:nvPr/>
          </p:nvSpPr>
          <p:spPr bwMode="auto">
            <a:xfrm flipH="1">
              <a:off x="-1642394" y="4172293"/>
              <a:ext cx="2532181" cy="173348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anchor="ctr"/>
            <a:lstStyle/>
            <a:p>
              <a:pPr fontAlgn="auto">
                <a:spcBef>
                  <a:spcPts val="0"/>
                </a:spcBef>
                <a:spcAft>
                  <a:spcPts val="0"/>
                </a:spcAft>
                <a:defRPr/>
              </a:pPr>
              <a:r>
                <a:rPr lang="ja-JP" altLang="en-US" sz="1200" b="1"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養護老人ホーム　や</a:t>
              </a:r>
              <a:endParaRPr lang="en-US" altLang="ja-JP" sz="1200" b="1"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a:p>
              <a:pPr fontAlgn="auto">
                <a:spcBef>
                  <a:spcPts val="0"/>
                </a:spcBef>
                <a:spcAft>
                  <a:spcPts val="0"/>
                </a:spcAft>
                <a:defRPr/>
              </a:pPr>
              <a:r>
                <a:rPr lang="ja-JP" altLang="en-US" sz="1200" b="1"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特別養護老人ホーム　等</a:t>
              </a:r>
              <a:endParaRPr lang="en-US" altLang="ja-JP" sz="1200" b="1"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a:p>
              <a:pPr fontAlgn="auto">
                <a:spcBef>
                  <a:spcPts val="0"/>
                </a:spcBef>
                <a:spcAft>
                  <a:spcPts val="0"/>
                </a:spcAft>
                <a:defRPr/>
              </a:pPr>
              <a:endParaRPr lang="en-US" altLang="ja-JP" sz="1200" b="1"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a:p>
              <a:pPr fontAlgn="auto">
                <a:spcBef>
                  <a:spcPts val="0"/>
                </a:spcBef>
                <a:spcAft>
                  <a:spcPts val="0"/>
                </a:spcAft>
                <a:defRPr/>
              </a:pPr>
              <a:endParaRPr lang="en-US" altLang="ja-JP" sz="1200" b="1"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a:p>
              <a:pPr fontAlgn="auto">
                <a:spcBef>
                  <a:spcPts val="0"/>
                </a:spcBef>
                <a:spcAft>
                  <a:spcPts val="0"/>
                </a:spcAft>
                <a:defRPr/>
              </a:pPr>
              <a:r>
                <a:rPr lang="ja-JP" altLang="en-US" b="1"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病院　や　診療所</a:t>
              </a:r>
              <a:endParaRPr lang="en-US" altLang="ja-JP" b="1"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a:p>
              <a:pPr fontAlgn="auto">
                <a:spcBef>
                  <a:spcPts val="0"/>
                </a:spcBef>
                <a:spcAft>
                  <a:spcPts val="0"/>
                </a:spcAft>
                <a:defRPr/>
              </a:pPr>
              <a:endParaRPr lang="en-US" altLang="ja-JP" sz="1100" b="1"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11" name="正方形/長方形 110">
              <a:extLst>
                <a:ext uri="{FF2B5EF4-FFF2-40B4-BE49-F238E27FC236}">
                  <a16:creationId xmlns="" xmlns:a16="http://schemas.microsoft.com/office/drawing/2014/main" id="{33DFD94B-8D63-4587-9405-57444F757BBC}"/>
                </a:ext>
              </a:extLst>
            </p:cNvPr>
            <p:cNvSpPr/>
            <p:nvPr/>
          </p:nvSpPr>
          <p:spPr bwMode="auto">
            <a:xfrm flipH="1">
              <a:off x="5630042" y="3350976"/>
              <a:ext cx="1601461" cy="157903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anchor="ctr"/>
            <a:lstStyle/>
            <a:p>
              <a:pPr algn="ctr" fontAlgn="auto">
                <a:spcBef>
                  <a:spcPts val="0"/>
                </a:spcBef>
                <a:spcAft>
                  <a:spcPts val="0"/>
                </a:spcAft>
                <a:defRPr/>
              </a:pPr>
              <a:r>
                <a:rPr lang="ja-JP" altLang="en-US" sz="1100" b="1"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介護サービス事業所</a:t>
              </a:r>
              <a:endParaRPr lang="en-US" altLang="ja-JP" sz="1100" b="1"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a:p>
              <a:pPr algn="ctr" fontAlgn="auto">
                <a:spcBef>
                  <a:spcPts val="0"/>
                </a:spcBef>
                <a:spcAft>
                  <a:spcPts val="0"/>
                </a:spcAft>
                <a:defRPr/>
              </a:pPr>
              <a:r>
                <a:rPr lang="ja-JP" altLang="en-US" sz="1100" b="1"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◎訪問介護</a:t>
              </a:r>
              <a:endParaRPr lang="en-US" altLang="ja-JP" sz="1100" b="1"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a:p>
              <a:pPr algn="ctr" fontAlgn="auto">
                <a:spcBef>
                  <a:spcPts val="0"/>
                </a:spcBef>
                <a:spcAft>
                  <a:spcPts val="0"/>
                </a:spcAft>
                <a:defRPr/>
              </a:pPr>
              <a:r>
                <a:rPr lang="ja-JP" altLang="en-US" sz="1100" b="1"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◎通所介護</a:t>
              </a:r>
              <a:endParaRPr lang="en-US" altLang="ja-JP" sz="1100" b="1"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a:p>
              <a:pPr algn="ctr" fontAlgn="auto">
                <a:spcBef>
                  <a:spcPts val="0"/>
                </a:spcBef>
                <a:spcAft>
                  <a:spcPts val="0"/>
                </a:spcAft>
                <a:defRPr/>
              </a:pPr>
              <a:r>
                <a:rPr lang="ja-JP" altLang="en-US" sz="1100" b="1"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◎通所リハ</a:t>
              </a:r>
              <a:endParaRPr lang="en-US" altLang="ja-JP" sz="1100" b="1"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a:p>
              <a:pPr algn="ctr" fontAlgn="auto">
                <a:spcBef>
                  <a:spcPts val="0"/>
                </a:spcBef>
                <a:spcAft>
                  <a:spcPts val="0"/>
                </a:spcAft>
                <a:defRPr/>
              </a:pPr>
              <a:r>
                <a:rPr lang="ja-JP" altLang="en-US" sz="1100" b="1"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◎小規模多機能</a:t>
              </a:r>
              <a:endParaRPr lang="en-US" altLang="ja-JP" sz="1100" b="1"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a:p>
              <a:pPr algn="ctr" fontAlgn="auto">
                <a:spcBef>
                  <a:spcPts val="0"/>
                </a:spcBef>
                <a:spcAft>
                  <a:spcPts val="0"/>
                </a:spcAft>
                <a:defRPr/>
              </a:pPr>
              <a:r>
                <a:rPr lang="ja-JP" altLang="en-US" sz="1100" b="1"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◎グループホーム</a:t>
              </a:r>
              <a:endParaRPr lang="en-US" altLang="ja-JP" sz="1100" b="1"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a:p>
              <a:pPr algn="ctr" fontAlgn="auto">
                <a:spcBef>
                  <a:spcPts val="0"/>
                </a:spcBef>
                <a:spcAft>
                  <a:spcPts val="0"/>
                </a:spcAft>
                <a:defRPr/>
              </a:pPr>
              <a:endParaRPr lang="en-US" altLang="ja-JP" sz="1100" b="1"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14" name="正方形/長方形 113">
              <a:extLst>
                <a:ext uri="{FF2B5EF4-FFF2-40B4-BE49-F238E27FC236}">
                  <a16:creationId xmlns="" xmlns:a16="http://schemas.microsoft.com/office/drawing/2014/main" id="{8E6B8E25-F09A-49B5-9B42-4CF10830706D}"/>
                </a:ext>
              </a:extLst>
            </p:cNvPr>
            <p:cNvSpPr/>
            <p:nvPr/>
          </p:nvSpPr>
          <p:spPr bwMode="auto">
            <a:xfrm flipH="1">
              <a:off x="156650" y="4226805"/>
              <a:ext cx="1516536" cy="33434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anchor="ctr"/>
            <a:lstStyle/>
            <a:p>
              <a:pPr algn="ctr" fontAlgn="auto">
                <a:spcBef>
                  <a:spcPts val="0"/>
                </a:spcBef>
                <a:spcAft>
                  <a:spcPts val="0"/>
                </a:spcAft>
                <a:defRPr/>
              </a:pPr>
              <a:r>
                <a:rPr lang="ja-JP" altLang="en-US" sz="11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介護・医療・養護施設</a:t>
              </a:r>
              <a:endParaRPr lang="en-US" altLang="ja-JP" sz="11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16" name="正方形/長方形 115">
              <a:extLst>
                <a:ext uri="{FF2B5EF4-FFF2-40B4-BE49-F238E27FC236}">
                  <a16:creationId xmlns="" xmlns:a16="http://schemas.microsoft.com/office/drawing/2014/main" id="{DB7D9F72-0D42-4900-8BCC-7CA31A155737}"/>
                </a:ext>
              </a:extLst>
            </p:cNvPr>
            <p:cNvSpPr/>
            <p:nvPr/>
          </p:nvSpPr>
          <p:spPr bwMode="auto">
            <a:xfrm flipH="1">
              <a:off x="5475790" y="4642915"/>
              <a:ext cx="1755714" cy="27982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anchor="ctr"/>
            <a:lstStyle/>
            <a:p>
              <a:pPr algn="ctr" fontAlgn="auto">
                <a:spcBef>
                  <a:spcPts val="0"/>
                </a:spcBef>
                <a:spcAft>
                  <a:spcPts val="0"/>
                </a:spcAft>
                <a:defRPr/>
              </a:pPr>
              <a:r>
                <a:rPr lang="ja-JP" altLang="en-US" sz="11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◎訪問介護・看護等</a:t>
              </a:r>
              <a:endParaRPr lang="en-US" altLang="ja-JP" sz="11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17" name="下矢印 116">
              <a:extLst>
                <a:ext uri="{FF2B5EF4-FFF2-40B4-BE49-F238E27FC236}">
                  <a16:creationId xmlns="" xmlns:a16="http://schemas.microsoft.com/office/drawing/2014/main" id="{3708275B-43B5-4645-AA77-CA401C06CFE2}"/>
                </a:ext>
              </a:extLst>
            </p:cNvPr>
            <p:cNvSpPr/>
            <p:nvPr/>
          </p:nvSpPr>
          <p:spPr>
            <a:xfrm rot="3697106">
              <a:off x="4364314" y="3749396"/>
              <a:ext cx="247122" cy="845793"/>
            </a:xfrm>
            <a:prstGeom prst="downArrow">
              <a:avLst>
                <a:gd name="adj1" fmla="val 38878"/>
                <a:gd name="adj2" fmla="val 50000"/>
              </a:avLst>
            </a:prstGeom>
            <a:solidFill>
              <a:srgbClr val="4F81BD"/>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solidFill>
                  <a:prstClr val="white"/>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22" name="正方形/長方形 121">
              <a:extLst>
                <a:ext uri="{FF2B5EF4-FFF2-40B4-BE49-F238E27FC236}">
                  <a16:creationId xmlns="" xmlns:a16="http://schemas.microsoft.com/office/drawing/2014/main" id="{8A84E028-5784-4AAF-9EAA-3B6698468B4F}"/>
                </a:ext>
              </a:extLst>
            </p:cNvPr>
            <p:cNvSpPr/>
            <p:nvPr/>
          </p:nvSpPr>
          <p:spPr bwMode="auto">
            <a:xfrm flipH="1">
              <a:off x="1153231" y="3888829"/>
              <a:ext cx="1013912" cy="2162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anchor="ctr"/>
            <a:lstStyle/>
            <a:p>
              <a:pPr algn="ctr" fontAlgn="auto">
                <a:spcBef>
                  <a:spcPts val="0"/>
                </a:spcBef>
                <a:spcAft>
                  <a:spcPts val="0"/>
                </a:spcAft>
                <a:defRPr/>
              </a:pPr>
              <a:r>
                <a:rPr lang="ja-JP" altLang="en-US" sz="11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訪問診療</a:t>
              </a:r>
              <a:endParaRPr lang="en-US" altLang="ja-JP" sz="11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24" name="正方形/長方形 123">
              <a:extLst>
                <a:ext uri="{FF2B5EF4-FFF2-40B4-BE49-F238E27FC236}">
                  <a16:creationId xmlns="" xmlns:a16="http://schemas.microsoft.com/office/drawing/2014/main" id="{AF0F186A-F579-44BA-A639-DDC1C38E1796}"/>
                </a:ext>
              </a:extLst>
            </p:cNvPr>
            <p:cNvSpPr/>
            <p:nvPr/>
          </p:nvSpPr>
          <p:spPr bwMode="auto">
            <a:xfrm flipH="1">
              <a:off x="4605732" y="4330379"/>
              <a:ext cx="1169898" cy="21623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anchor="ctr"/>
            <a:lstStyle/>
            <a:p>
              <a:pPr algn="ctr" fontAlgn="auto">
                <a:spcBef>
                  <a:spcPts val="0"/>
                </a:spcBef>
                <a:spcAft>
                  <a:spcPts val="0"/>
                </a:spcAft>
                <a:defRPr/>
              </a:pPr>
              <a:r>
                <a:rPr lang="ja-JP" altLang="en-US" sz="11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介護サービス</a:t>
              </a:r>
              <a:endParaRPr lang="en-US" altLang="ja-JP" sz="11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pic>
          <p:nvPicPr>
            <p:cNvPr id="153637" name="Picture 17" descr="C:\Users\ARNAS\Desktop\MC900079135.WMF">
              <a:extLst>
                <a:ext uri="{FF2B5EF4-FFF2-40B4-BE49-F238E27FC236}">
                  <a16:creationId xmlns="" xmlns:a16="http://schemas.microsoft.com/office/drawing/2014/main" id="{E46C1D21-8C70-4D30-A473-2A0433D96013}"/>
                </a:ext>
              </a:extLst>
            </p:cNvPr>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526652" y="3430364"/>
              <a:ext cx="758590"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8" name="Picture 12" descr="C:\Users\ARNAS\Desktop\MC900079127.WMF">
              <a:extLst>
                <a:ext uri="{FF2B5EF4-FFF2-40B4-BE49-F238E27FC236}">
                  <a16:creationId xmlns="" xmlns:a16="http://schemas.microsoft.com/office/drawing/2014/main" id="{A4EF9FC2-A34D-4BBA-B572-0C13B0F1A7CE}"/>
                </a:ext>
              </a:extLst>
            </p:cNvPr>
            <p:cNvPicPr>
              <a:picLocks noChangeAspect="1" noChangeArrowheads="1"/>
            </p:cNvPicPr>
            <p:nvPr/>
          </p:nvPicPr>
          <p:blipFill>
            <a:blip r:embed="rId5" cstate="print">
              <a:duotone>
                <a:prstClr val="black"/>
                <a:schemeClr val="accent4">
                  <a:lumMod val="75000"/>
                  <a:tint val="45000"/>
                  <a:satMod val="400000"/>
                </a:schemeClr>
              </a:duotone>
            </a:blip>
            <a:srcRect/>
            <a:stretch>
              <a:fillRect/>
            </a:stretch>
          </p:blipFill>
          <p:spPr bwMode="auto">
            <a:xfrm>
              <a:off x="478304" y="4545887"/>
              <a:ext cx="908803" cy="685981"/>
            </a:xfrm>
            <a:prstGeom prst="rect">
              <a:avLst/>
            </a:prstGeom>
            <a:noFill/>
            <a:ln w="9525">
              <a:noFill/>
              <a:miter lim="800000"/>
              <a:headEnd/>
              <a:tailEnd/>
            </a:ln>
          </p:spPr>
        </p:pic>
        <p:sp>
          <p:nvSpPr>
            <p:cNvPr id="129" name="正方形/長方形 128">
              <a:extLst>
                <a:ext uri="{FF2B5EF4-FFF2-40B4-BE49-F238E27FC236}">
                  <a16:creationId xmlns="" xmlns:a16="http://schemas.microsoft.com/office/drawing/2014/main" id="{C64A2BF1-3DF5-461E-A166-43D6EBB1A1DE}"/>
                </a:ext>
              </a:extLst>
            </p:cNvPr>
            <p:cNvSpPr/>
            <p:nvPr/>
          </p:nvSpPr>
          <p:spPr bwMode="auto">
            <a:xfrm flipH="1">
              <a:off x="785796" y="5231646"/>
              <a:ext cx="2464586" cy="2925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anchor="ctr"/>
            <a:lstStyle/>
            <a:p>
              <a:pPr algn="ctr" fontAlgn="auto">
                <a:spcBef>
                  <a:spcPts val="0"/>
                </a:spcBef>
                <a:spcAft>
                  <a:spcPts val="0"/>
                </a:spcAft>
                <a:defRPr/>
              </a:pPr>
              <a:r>
                <a:rPr lang="ja-JP" altLang="en-US" sz="12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一時入院</a:t>
              </a:r>
              <a:endParaRPr lang="en-US" altLang="ja-JP" sz="12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algn="ctr" fontAlgn="auto">
                <a:spcBef>
                  <a:spcPts val="0"/>
                </a:spcBef>
                <a:spcAft>
                  <a:spcPts val="0"/>
                </a:spcAft>
                <a:defRPr/>
              </a:pPr>
              <a:r>
                <a:rPr lang="ja-JP" altLang="en-US" sz="12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（急変時の一時受け入れ）</a:t>
              </a:r>
              <a:endParaRPr lang="en-US" altLang="ja-JP" sz="12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pic>
          <p:nvPicPr>
            <p:cNvPr id="153640" name="Picture 12" descr="C:\Users\ARNAS\Desktop\MC900079127.WMF">
              <a:extLst>
                <a:ext uri="{FF2B5EF4-FFF2-40B4-BE49-F238E27FC236}">
                  <a16:creationId xmlns="" xmlns:a16="http://schemas.microsoft.com/office/drawing/2014/main" id="{3D418F72-78B8-4FC6-8350-511F9EC3C0F8}"/>
                </a:ext>
              </a:extLst>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5509406" y="5176645"/>
              <a:ext cx="477813" cy="3619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1" name="左右矢印 130">
              <a:extLst>
                <a:ext uri="{FF2B5EF4-FFF2-40B4-BE49-F238E27FC236}">
                  <a16:creationId xmlns="" xmlns:a16="http://schemas.microsoft.com/office/drawing/2014/main" id="{CF14D445-5CF4-4277-B9A7-73531E06129B}"/>
                </a:ext>
              </a:extLst>
            </p:cNvPr>
            <p:cNvSpPr/>
            <p:nvPr/>
          </p:nvSpPr>
          <p:spPr>
            <a:xfrm>
              <a:off x="2676698" y="2280721"/>
              <a:ext cx="850993" cy="350694"/>
            </a:xfrm>
            <a:prstGeom prst="leftRightArrow">
              <a:avLst/>
            </a:prstGeom>
            <a:solidFill>
              <a:srgbClr val="FF9999"/>
            </a:solidFill>
            <a:ln w="12700">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solidFill>
                  <a:prstClr val="white"/>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53642" name="テキスト ボックス 179">
              <a:extLst>
                <a:ext uri="{FF2B5EF4-FFF2-40B4-BE49-F238E27FC236}">
                  <a16:creationId xmlns="" xmlns:a16="http://schemas.microsoft.com/office/drawing/2014/main" id="{66505B22-C781-450A-902E-9936F94A4FAA}"/>
                </a:ext>
              </a:extLst>
            </p:cNvPr>
            <p:cNvSpPr txBox="1">
              <a:spLocks noChangeArrowheads="1"/>
            </p:cNvSpPr>
            <p:nvPr/>
          </p:nvSpPr>
          <p:spPr bwMode="auto">
            <a:xfrm>
              <a:off x="2849463" y="2314539"/>
              <a:ext cx="533480" cy="3750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750"/>
                </a:spcBef>
                <a:buFont typeface="Arial" panose="020B0604020202020204" pitchFamily="34" charset="0"/>
                <a:buChar char="•"/>
                <a:defRPr kumimoji="1" sz="2100">
                  <a:solidFill>
                    <a:schemeClr val="tx1"/>
                  </a:solidFill>
                  <a:latin typeface="Calibri" panose="020F0502020204030204" pitchFamily="34" charset="0"/>
                  <a:ea typeface="ＭＳ Ｐゴシック" panose="020B0600070205080204" pitchFamily="50" charset="-128"/>
                </a:defRPr>
              </a:lvl1pPr>
              <a:lvl2pPr marL="742950" indent="-285750">
                <a:lnSpc>
                  <a:spcPct val="90000"/>
                </a:lnSpc>
                <a:spcBef>
                  <a:spcPts val="375"/>
                </a:spcBef>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2pPr>
              <a:lvl3pPr marL="1143000" indent="-228600">
                <a:lnSpc>
                  <a:spcPct val="90000"/>
                </a:lnSpc>
                <a:spcBef>
                  <a:spcPts val="375"/>
                </a:spcBef>
                <a:buFont typeface="Arial" panose="020B0604020202020204" pitchFamily="34" charset="0"/>
                <a:buChar char="•"/>
                <a:defRPr kumimoji="1" sz="1500">
                  <a:solidFill>
                    <a:schemeClr val="tx1"/>
                  </a:solidFill>
                  <a:latin typeface="Calibri" panose="020F0502020204030204" pitchFamily="34" charset="0"/>
                  <a:ea typeface="ＭＳ Ｐゴシック" panose="020B0600070205080204" pitchFamily="50" charset="-128"/>
                </a:defRPr>
              </a:lvl3pPr>
              <a:lvl4pPr marL="1600200" indent="-228600">
                <a:lnSpc>
                  <a:spcPct val="90000"/>
                </a:lnSpc>
                <a:spcBef>
                  <a:spcPts val="375"/>
                </a:spcBef>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4pPr>
              <a:lvl5pPr marL="2057400" indent="-228600">
                <a:lnSpc>
                  <a:spcPct val="90000"/>
                </a:lnSpc>
                <a:spcBef>
                  <a:spcPts val="375"/>
                </a:spcBef>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9pPr>
            </a:lstStyle>
            <a:p>
              <a:pPr>
                <a:lnSpc>
                  <a:spcPct val="100000"/>
                </a:lnSpc>
                <a:spcBef>
                  <a:spcPct val="0"/>
                </a:spcBef>
                <a:buFontTx/>
                <a:buNone/>
              </a:pPr>
              <a:r>
                <a:rPr lang="ja-JP" altLang="en-US" sz="1200">
                  <a:solidFill>
                    <a:srgbClr val="000000"/>
                  </a:solidFill>
                  <a:latin typeface="メイリオ" panose="020B0604030504040204" pitchFamily="50" charset="-128"/>
                  <a:ea typeface="メイリオ" panose="020B0604030504040204" pitchFamily="50" charset="-128"/>
                </a:rPr>
                <a:t>連携</a:t>
              </a:r>
            </a:p>
          </p:txBody>
        </p:sp>
        <p:pic>
          <p:nvPicPr>
            <p:cNvPr id="153643" name="Picture 13" descr="C:\Users\ARNAS\Desktop\MC900079129.WMF">
              <a:extLst>
                <a:ext uri="{FF2B5EF4-FFF2-40B4-BE49-F238E27FC236}">
                  <a16:creationId xmlns="" xmlns:a16="http://schemas.microsoft.com/office/drawing/2014/main" id="{521A9F68-5902-421A-AB45-8A851260116F}"/>
                </a:ext>
              </a:extLst>
            </p:cNvPr>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4746527" y="5079144"/>
              <a:ext cx="866959" cy="703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4" name="正方形/長方形 133">
              <a:extLst>
                <a:ext uri="{FF2B5EF4-FFF2-40B4-BE49-F238E27FC236}">
                  <a16:creationId xmlns="" xmlns:a16="http://schemas.microsoft.com/office/drawing/2014/main" id="{3F15A00A-28B7-405B-980D-B61324FF1AF9}"/>
                </a:ext>
              </a:extLst>
            </p:cNvPr>
            <p:cNvSpPr/>
            <p:nvPr/>
          </p:nvSpPr>
          <p:spPr bwMode="auto">
            <a:xfrm flipH="1">
              <a:off x="4831046" y="5865804"/>
              <a:ext cx="2573776" cy="33797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anchor="ctr"/>
            <a:lstStyle/>
            <a:p>
              <a:pPr algn="ctr" fontAlgn="auto">
                <a:spcBef>
                  <a:spcPts val="0"/>
                </a:spcBef>
                <a:spcAft>
                  <a:spcPts val="0"/>
                </a:spcAft>
                <a:defRPr/>
              </a:pPr>
              <a:r>
                <a:rPr lang="ja-JP" altLang="en-US" sz="1100" b="1"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訪問看護ステーション、薬局等</a:t>
              </a:r>
              <a:endParaRPr lang="en-US" altLang="ja-JP" sz="1100" b="1"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p:txBody>
        </p:sp>
        <p:pic>
          <p:nvPicPr>
            <p:cNvPr id="153645" name="Picture 17" descr="C:\Users\ARNAS\Desktop\MC900079135.WMF">
              <a:extLst>
                <a:ext uri="{FF2B5EF4-FFF2-40B4-BE49-F238E27FC236}">
                  <a16:creationId xmlns="" xmlns:a16="http://schemas.microsoft.com/office/drawing/2014/main" id="{ADC85CC9-D242-4EAD-B727-254BC579436D}"/>
                </a:ext>
              </a:extLst>
            </p:cNvPr>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5048993" y="3685942"/>
              <a:ext cx="527294" cy="6372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6" name="正方形/長方形 135">
              <a:extLst>
                <a:ext uri="{FF2B5EF4-FFF2-40B4-BE49-F238E27FC236}">
                  <a16:creationId xmlns="" xmlns:a16="http://schemas.microsoft.com/office/drawing/2014/main" id="{15C8013A-CF50-4ACB-B96F-A80D5C32E2E7}"/>
                </a:ext>
              </a:extLst>
            </p:cNvPr>
            <p:cNvSpPr/>
            <p:nvPr/>
          </p:nvSpPr>
          <p:spPr bwMode="auto">
            <a:xfrm flipH="1">
              <a:off x="-628481" y="1423063"/>
              <a:ext cx="3218521" cy="50332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anchor="ctr"/>
            <a:lstStyle/>
            <a:p>
              <a:pPr algn="ctr" fontAlgn="auto">
                <a:spcBef>
                  <a:spcPts val="0"/>
                </a:spcBef>
                <a:spcAft>
                  <a:spcPts val="0"/>
                </a:spcAft>
                <a:defRPr/>
              </a:pPr>
              <a:r>
                <a:rPr lang="ja-JP" altLang="en-US" b="1"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地域包括支援センター</a:t>
              </a:r>
              <a:endParaRPr lang="en-US" altLang="ja-JP" b="1"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p:txBody>
        </p:sp>
        <p:pic>
          <p:nvPicPr>
            <p:cNvPr id="153647" name="Picture 11" descr="C:\Users\ARNAS\Desktop\MC900079128.WMF">
              <a:extLst>
                <a:ext uri="{FF2B5EF4-FFF2-40B4-BE49-F238E27FC236}">
                  <a16:creationId xmlns="" xmlns:a16="http://schemas.microsoft.com/office/drawing/2014/main" id="{45328711-4BDA-44C6-A0A9-5DE6B4C5CAF5}"/>
                </a:ext>
              </a:extLst>
            </p:cNvPr>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1761331" y="2020489"/>
              <a:ext cx="999959" cy="734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8" name="下矢印 137">
              <a:extLst>
                <a:ext uri="{FF2B5EF4-FFF2-40B4-BE49-F238E27FC236}">
                  <a16:creationId xmlns="" xmlns:a16="http://schemas.microsoft.com/office/drawing/2014/main" id="{9599D073-739B-4D61-B56D-8028CE55D1B3}"/>
                </a:ext>
              </a:extLst>
            </p:cNvPr>
            <p:cNvSpPr/>
            <p:nvPr/>
          </p:nvSpPr>
          <p:spPr>
            <a:xfrm>
              <a:off x="2421921" y="2813123"/>
              <a:ext cx="1478405" cy="973951"/>
            </a:xfrm>
            <a:prstGeom prst="downArrow">
              <a:avLst>
                <a:gd name="adj1" fmla="val 62025"/>
                <a:gd name="adj2" fmla="val 43987"/>
              </a:avLst>
            </a:prstGeom>
            <a:solidFill>
              <a:schemeClr val="accent2">
                <a:lumMod val="20000"/>
                <a:lumOff val="80000"/>
              </a:schemeClr>
            </a:solidFill>
            <a:ln w="190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39" name="正方形/長方形 138">
              <a:extLst>
                <a:ext uri="{FF2B5EF4-FFF2-40B4-BE49-F238E27FC236}">
                  <a16:creationId xmlns="" xmlns:a16="http://schemas.microsoft.com/office/drawing/2014/main" id="{D99DD0A7-7676-46AF-9B6B-01DFC34BF91D}"/>
                </a:ext>
              </a:extLst>
            </p:cNvPr>
            <p:cNvSpPr/>
            <p:nvPr/>
          </p:nvSpPr>
          <p:spPr bwMode="auto">
            <a:xfrm flipH="1">
              <a:off x="2546710" y="3080233"/>
              <a:ext cx="1247892" cy="28709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anchor="ctr"/>
            <a:lstStyle/>
            <a:p>
              <a:pPr algn="ctr" fontAlgn="auto">
                <a:spcBef>
                  <a:spcPts val="0"/>
                </a:spcBef>
                <a:spcAft>
                  <a:spcPts val="0"/>
                </a:spcAft>
                <a:defRPr/>
              </a:pPr>
              <a:r>
                <a:rPr lang="ja-JP" altLang="en-US" sz="12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関係機関の</a:t>
              </a:r>
              <a:endParaRPr lang="en-US" altLang="ja-JP" sz="12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algn="ctr" fontAlgn="auto">
                <a:spcBef>
                  <a:spcPts val="0"/>
                </a:spcBef>
                <a:spcAft>
                  <a:spcPts val="0"/>
                </a:spcAft>
                <a:defRPr/>
              </a:pPr>
              <a:r>
                <a:rPr lang="ja-JP" altLang="en-US" sz="12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連携体制の</a:t>
              </a:r>
              <a:endParaRPr lang="en-US" altLang="ja-JP" sz="12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algn="ctr" fontAlgn="auto">
                <a:spcBef>
                  <a:spcPts val="0"/>
                </a:spcBef>
                <a:spcAft>
                  <a:spcPts val="0"/>
                </a:spcAft>
                <a:defRPr/>
              </a:pPr>
              <a:r>
                <a:rPr lang="ja-JP" altLang="en-US" sz="12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構築支援</a:t>
              </a:r>
              <a:endParaRPr lang="en-US" altLang="ja-JP" sz="12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grpSp>
      <p:sp>
        <p:nvSpPr>
          <p:cNvPr id="3" name="右矢印 2">
            <a:extLst>
              <a:ext uri="{FF2B5EF4-FFF2-40B4-BE49-F238E27FC236}">
                <a16:creationId xmlns="" xmlns:a16="http://schemas.microsoft.com/office/drawing/2014/main" id="{6BC2D7AB-DE96-4037-BB93-79EC86BEFD36}"/>
              </a:ext>
            </a:extLst>
          </p:cNvPr>
          <p:cNvSpPr/>
          <p:nvPr/>
        </p:nvSpPr>
        <p:spPr>
          <a:xfrm rot="1271418">
            <a:off x="3460750" y="4686300"/>
            <a:ext cx="758825" cy="23653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solidFill>
                <a:prstClr val="white"/>
              </a:solidFill>
            </a:endParaRPr>
          </a:p>
        </p:txBody>
      </p:sp>
      <p:sp>
        <p:nvSpPr>
          <p:cNvPr id="8" name="左矢印 7">
            <a:extLst>
              <a:ext uri="{FF2B5EF4-FFF2-40B4-BE49-F238E27FC236}">
                <a16:creationId xmlns="" xmlns:a16="http://schemas.microsoft.com/office/drawing/2014/main" id="{8A2C1BB9-3B48-4EF2-92D4-B2A14B8DCCE1}"/>
              </a:ext>
            </a:extLst>
          </p:cNvPr>
          <p:cNvSpPr/>
          <p:nvPr/>
        </p:nvSpPr>
        <p:spPr>
          <a:xfrm rot="1505675">
            <a:off x="5675313" y="5519738"/>
            <a:ext cx="401637" cy="149225"/>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solidFill>
                <a:prstClr val="white"/>
              </a:solidFill>
            </a:endParaRPr>
          </a:p>
        </p:txBody>
      </p:sp>
      <p:sp>
        <p:nvSpPr>
          <p:cNvPr id="43" name="角丸四角形 42">
            <a:extLst>
              <a:ext uri="{FF2B5EF4-FFF2-40B4-BE49-F238E27FC236}">
                <a16:creationId xmlns="" xmlns:a16="http://schemas.microsoft.com/office/drawing/2014/main" id="{933904EF-E0F8-4B9B-B9E0-70BBD70A834C}"/>
              </a:ext>
            </a:extLst>
          </p:cNvPr>
          <p:cNvSpPr/>
          <p:nvPr/>
        </p:nvSpPr>
        <p:spPr>
          <a:xfrm>
            <a:off x="6767513" y="2768600"/>
            <a:ext cx="1782762" cy="609600"/>
          </a:xfrm>
          <a:prstGeom prst="roundRect">
            <a:avLst/>
          </a:prstGeom>
          <a:solidFill>
            <a:schemeClr val="accent1">
              <a:lumMod val="20000"/>
              <a:lumOff val="80000"/>
            </a:schemeClr>
          </a:solidFill>
          <a:ln w="635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100" b="1"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労働基準監督署</a:t>
            </a:r>
            <a:endParaRPr lang="en-US" altLang="ja-JP" sz="1100" b="1"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a:p>
            <a:pPr algn="ctr">
              <a:defRPr/>
            </a:pPr>
            <a:r>
              <a:rPr lang="ja-JP" altLang="en-US" sz="1100" b="1"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ハローワークなど</a:t>
            </a:r>
            <a:endParaRPr lang="en-US" altLang="ja-JP" sz="1100" b="1"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5" name="下矢印 44">
            <a:extLst>
              <a:ext uri="{FF2B5EF4-FFF2-40B4-BE49-F238E27FC236}">
                <a16:creationId xmlns="" xmlns:a16="http://schemas.microsoft.com/office/drawing/2014/main" id="{4BBF202D-70AE-4792-B46D-C7B392180315}"/>
              </a:ext>
            </a:extLst>
          </p:cNvPr>
          <p:cNvSpPr/>
          <p:nvPr/>
        </p:nvSpPr>
        <p:spPr>
          <a:xfrm rot="3273814">
            <a:off x="6292850" y="3321050"/>
            <a:ext cx="912813" cy="1090613"/>
          </a:xfrm>
          <a:prstGeom prst="downArrow">
            <a:avLst>
              <a:gd name="adj1" fmla="val 62025"/>
              <a:gd name="adj2" fmla="val 43987"/>
            </a:avLst>
          </a:prstGeom>
          <a:solidFill>
            <a:schemeClr val="accent2">
              <a:lumMod val="20000"/>
              <a:lumOff val="80000"/>
            </a:schemeClr>
          </a:solidFill>
          <a:ln w="190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lIns="91357" tIns="45680" rIns="91357" bIns="45680" anchor="ctr"/>
          <a:lstStyle/>
          <a:p>
            <a:pPr algn="ctr">
              <a:defRPr/>
            </a:pPr>
            <a:endParaRPr lang="ja-JP" altLang="en-US"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53611" name="正方形/長方形 9">
            <a:extLst>
              <a:ext uri="{FF2B5EF4-FFF2-40B4-BE49-F238E27FC236}">
                <a16:creationId xmlns="" xmlns:a16="http://schemas.microsoft.com/office/drawing/2014/main" id="{CDEA1903-AA96-48E6-B018-CC020F8F5943}"/>
              </a:ext>
            </a:extLst>
          </p:cNvPr>
          <p:cNvSpPr>
            <a:spLocks noChangeArrowheads="1"/>
          </p:cNvSpPr>
          <p:nvPr/>
        </p:nvSpPr>
        <p:spPr bwMode="auto">
          <a:xfrm rot="-1871785">
            <a:off x="6335713" y="3517900"/>
            <a:ext cx="954087"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750"/>
              </a:spcBef>
              <a:buFont typeface="Arial" panose="020B0604020202020204" pitchFamily="34" charset="0"/>
              <a:buChar char="•"/>
              <a:defRPr kumimoji="1" sz="2100">
                <a:solidFill>
                  <a:schemeClr val="tx1"/>
                </a:solidFill>
                <a:latin typeface="Calibri" panose="020F0502020204030204" pitchFamily="34" charset="0"/>
                <a:ea typeface="ＭＳ Ｐゴシック" panose="020B0600070205080204" pitchFamily="50" charset="-128"/>
              </a:defRPr>
            </a:lvl1pPr>
            <a:lvl2pPr marL="742950" indent="-285750">
              <a:lnSpc>
                <a:spcPct val="90000"/>
              </a:lnSpc>
              <a:spcBef>
                <a:spcPts val="375"/>
              </a:spcBef>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2pPr>
            <a:lvl3pPr marL="1143000" indent="-228600">
              <a:lnSpc>
                <a:spcPct val="90000"/>
              </a:lnSpc>
              <a:spcBef>
                <a:spcPts val="375"/>
              </a:spcBef>
              <a:buFont typeface="Arial" panose="020B0604020202020204" pitchFamily="34" charset="0"/>
              <a:buChar char="•"/>
              <a:defRPr kumimoji="1" sz="1500">
                <a:solidFill>
                  <a:schemeClr val="tx1"/>
                </a:solidFill>
                <a:latin typeface="Calibri" panose="020F0502020204030204" pitchFamily="34" charset="0"/>
                <a:ea typeface="ＭＳ Ｐゴシック" panose="020B0600070205080204" pitchFamily="50" charset="-128"/>
              </a:defRPr>
            </a:lvl3pPr>
            <a:lvl4pPr marL="1600200" indent="-228600">
              <a:lnSpc>
                <a:spcPct val="90000"/>
              </a:lnSpc>
              <a:spcBef>
                <a:spcPts val="375"/>
              </a:spcBef>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4pPr>
            <a:lvl5pPr marL="2057400" indent="-228600">
              <a:lnSpc>
                <a:spcPct val="90000"/>
              </a:lnSpc>
              <a:spcBef>
                <a:spcPts val="375"/>
              </a:spcBef>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9pPr>
          </a:lstStyle>
          <a:p>
            <a:pPr algn="ctr">
              <a:lnSpc>
                <a:spcPct val="100000"/>
              </a:lnSpc>
              <a:spcBef>
                <a:spcPct val="0"/>
              </a:spcBef>
              <a:buFontTx/>
              <a:buNone/>
            </a:pPr>
            <a:r>
              <a:rPr lang="ja-JP" altLang="en-US" sz="1200" b="1">
                <a:solidFill>
                  <a:srgbClr val="000000"/>
                </a:solidFill>
                <a:latin typeface="メイリオ" panose="020B0604030504040204" pitchFamily="50" charset="-128"/>
                <a:ea typeface="メイリオ" panose="020B0604030504040204" pitchFamily="50" charset="-128"/>
              </a:rPr>
              <a:t>後方支援、</a:t>
            </a:r>
            <a:endParaRPr lang="en-US" altLang="ja-JP" sz="1200" b="1">
              <a:solidFill>
                <a:srgbClr val="000000"/>
              </a:solidFill>
              <a:latin typeface="メイリオ" panose="020B0604030504040204" pitchFamily="50" charset="-128"/>
              <a:ea typeface="メイリオ" panose="020B0604030504040204" pitchFamily="50" charset="-128"/>
            </a:endParaRPr>
          </a:p>
          <a:p>
            <a:pPr algn="ctr">
              <a:lnSpc>
                <a:spcPct val="100000"/>
              </a:lnSpc>
              <a:spcBef>
                <a:spcPct val="0"/>
              </a:spcBef>
              <a:buFontTx/>
              <a:buNone/>
            </a:pPr>
            <a:r>
              <a:rPr lang="ja-JP" altLang="en-US" sz="1200" b="1">
                <a:solidFill>
                  <a:srgbClr val="000000"/>
                </a:solidFill>
                <a:latin typeface="メイリオ" panose="020B0604030504040204" pitchFamily="50" charset="-128"/>
                <a:ea typeface="メイリオ" panose="020B0604030504040204" pitchFamily="50" charset="-128"/>
              </a:rPr>
              <a:t>広域調整等</a:t>
            </a:r>
            <a:endParaRPr lang="en-US" altLang="ja-JP" sz="1200" b="1">
              <a:solidFill>
                <a:srgbClr val="000000"/>
              </a:solidFill>
              <a:latin typeface="メイリオ" panose="020B0604030504040204" pitchFamily="50" charset="-128"/>
              <a:ea typeface="メイリオ" panose="020B0604030504040204" pitchFamily="50" charset="-128"/>
            </a:endParaRPr>
          </a:p>
          <a:p>
            <a:pPr algn="ctr">
              <a:lnSpc>
                <a:spcPct val="100000"/>
              </a:lnSpc>
              <a:spcBef>
                <a:spcPct val="0"/>
              </a:spcBef>
              <a:buFontTx/>
              <a:buNone/>
            </a:pPr>
            <a:r>
              <a:rPr lang="ja-JP" altLang="en-US" sz="1200" b="1">
                <a:solidFill>
                  <a:srgbClr val="000000"/>
                </a:solidFill>
                <a:latin typeface="メイリオ" panose="020B0604030504040204" pitchFamily="50" charset="-128"/>
                <a:ea typeface="メイリオ" panose="020B0604030504040204" pitchFamily="50" charset="-128"/>
              </a:rPr>
              <a:t>の支援</a:t>
            </a:r>
            <a:endParaRPr lang="ja-JP" altLang="en-US" sz="1200" b="1">
              <a:solidFill>
                <a:srgbClr val="000000"/>
              </a:solidFill>
              <a:ea typeface="メイリオ" panose="020B0604030504040204" pitchFamily="50" charset="-128"/>
            </a:endParaRPr>
          </a:p>
        </p:txBody>
      </p:sp>
      <p:sp>
        <p:nvSpPr>
          <p:cNvPr id="5" name="テキスト ボックス 4">
            <a:extLst>
              <a:ext uri="{FF2B5EF4-FFF2-40B4-BE49-F238E27FC236}">
                <a16:creationId xmlns="" xmlns:a16="http://schemas.microsoft.com/office/drawing/2014/main" id="{92A3473B-BD97-4288-ACE7-EED347CC87D1}"/>
              </a:ext>
            </a:extLst>
          </p:cNvPr>
          <p:cNvSpPr txBox="1"/>
          <p:nvPr/>
        </p:nvSpPr>
        <p:spPr>
          <a:xfrm>
            <a:off x="649288" y="2733675"/>
            <a:ext cx="2690812" cy="1385888"/>
          </a:xfrm>
          <a:prstGeom prst="rect">
            <a:avLst/>
          </a:prstGeom>
          <a:noFill/>
          <a:ln>
            <a:solidFill>
              <a:schemeClr val="accent1">
                <a:shade val="50000"/>
              </a:schemeClr>
            </a:solidFill>
          </a:ln>
        </p:spPr>
        <p:txBody>
          <a:bodyPr>
            <a:spAutoFit/>
          </a:bodyPr>
          <a:lstStyle/>
          <a:p>
            <a:pPr marL="92075" indent="-92075" fontAlgn="auto">
              <a:spcBef>
                <a:spcPts val="0"/>
              </a:spcBef>
              <a:spcAft>
                <a:spcPts val="0"/>
              </a:spcAft>
              <a:defRPr/>
            </a:pPr>
            <a:r>
              <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・民間の緊急避難先の紹介</a:t>
            </a:r>
            <a:endParaRPr lang="en-US" altLang="ja-JP"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marL="92075" indent="-92075" fontAlgn="auto">
              <a:spcBef>
                <a:spcPts val="0"/>
              </a:spcBef>
              <a:spcAft>
                <a:spcPts val="0"/>
              </a:spcAft>
              <a:defRPr/>
            </a:pPr>
            <a:r>
              <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食事を提供するサービスの紹介</a:t>
            </a:r>
            <a:endParaRPr lang="en-US" altLang="ja-JP" sz="12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marL="92075" indent="-92075" fontAlgn="auto">
              <a:spcBef>
                <a:spcPts val="0"/>
              </a:spcBef>
              <a:spcAft>
                <a:spcPts val="0"/>
              </a:spcAft>
              <a:defRPr/>
            </a:pPr>
            <a:r>
              <a:rPr lang="ja-JP" altLang="en-US" sz="12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・見守りや、支え合いグループを結成</a:t>
            </a:r>
            <a:endParaRPr lang="en-US" altLang="ja-JP" sz="12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marL="92075" indent="-92075" fontAlgn="auto">
              <a:spcBef>
                <a:spcPts val="0"/>
              </a:spcBef>
              <a:spcAft>
                <a:spcPts val="0"/>
              </a:spcAft>
              <a:defRPr/>
            </a:pPr>
            <a:r>
              <a:rPr lang="ja-JP" altLang="en-US" sz="12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する社会福祉協議会などの紹介</a:t>
            </a:r>
            <a:endParaRPr lang="en-US" altLang="ja-JP" sz="12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marL="92075" indent="-92075" fontAlgn="auto">
              <a:spcBef>
                <a:spcPts val="0"/>
              </a:spcBef>
              <a:spcAft>
                <a:spcPts val="0"/>
              </a:spcAft>
              <a:defRPr/>
            </a:pPr>
            <a:r>
              <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・家事支援をおこなう家政婦などの紹介</a:t>
            </a:r>
            <a:endParaRPr lang="en-US" altLang="ja-JP" sz="12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12" name="直線コネクタ 11">
            <a:extLst>
              <a:ext uri="{FF2B5EF4-FFF2-40B4-BE49-F238E27FC236}">
                <a16:creationId xmlns="" xmlns:a16="http://schemas.microsoft.com/office/drawing/2014/main" id="{D29166A5-7FA9-4C92-AB0B-83FB0FAD6857}"/>
              </a:ext>
            </a:extLst>
          </p:cNvPr>
          <p:cNvCxnSpPr/>
          <p:nvPr/>
        </p:nvCxnSpPr>
        <p:spPr>
          <a:xfrm>
            <a:off x="3330575" y="3595688"/>
            <a:ext cx="1252538" cy="1093787"/>
          </a:xfrm>
          <a:prstGeom prst="line">
            <a:avLst/>
          </a:prstGeom>
          <a:ln w="31750"/>
        </p:spPr>
        <p:style>
          <a:lnRef idx="1">
            <a:schemeClr val="accent1"/>
          </a:lnRef>
          <a:fillRef idx="0">
            <a:schemeClr val="accent1"/>
          </a:fillRef>
          <a:effectRef idx="0">
            <a:schemeClr val="accent1"/>
          </a:effectRef>
          <a:fontRef idx="minor">
            <a:schemeClr val="tx1"/>
          </a:fontRef>
        </p:style>
      </p:cxnSp>
      <p:sp>
        <p:nvSpPr>
          <p:cNvPr id="47" name="右矢印 46">
            <a:extLst>
              <a:ext uri="{FF2B5EF4-FFF2-40B4-BE49-F238E27FC236}">
                <a16:creationId xmlns="" xmlns:a16="http://schemas.microsoft.com/office/drawing/2014/main" id="{967B8C0D-6AAF-470A-8A37-67501D004A13}"/>
              </a:ext>
            </a:extLst>
          </p:cNvPr>
          <p:cNvSpPr/>
          <p:nvPr/>
        </p:nvSpPr>
        <p:spPr>
          <a:xfrm>
            <a:off x="3176588" y="5178425"/>
            <a:ext cx="1003300" cy="25241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solidFill>
                <a:prstClr val="white"/>
              </a:solidFill>
            </a:endParaRPr>
          </a:p>
        </p:txBody>
      </p:sp>
      <p:sp>
        <p:nvSpPr>
          <p:cNvPr id="14" name="下カーブ矢印 13">
            <a:extLst>
              <a:ext uri="{FF2B5EF4-FFF2-40B4-BE49-F238E27FC236}">
                <a16:creationId xmlns="" xmlns:a16="http://schemas.microsoft.com/office/drawing/2014/main" id="{A5A29F6B-2AE2-4C81-8D6F-703300A26398}"/>
              </a:ext>
            </a:extLst>
          </p:cNvPr>
          <p:cNvSpPr/>
          <p:nvPr/>
        </p:nvSpPr>
        <p:spPr>
          <a:xfrm rot="10800000">
            <a:off x="2513013" y="5748338"/>
            <a:ext cx="2203450" cy="431800"/>
          </a:xfrm>
          <a:prstGeom prst="curvedDown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solidFill>
                <a:prstClr val="black"/>
              </a:solidFill>
            </a:endParaRPr>
          </a:p>
        </p:txBody>
      </p:sp>
      <p:sp>
        <p:nvSpPr>
          <p:cNvPr id="15" name="上矢印 14">
            <a:extLst>
              <a:ext uri="{FF2B5EF4-FFF2-40B4-BE49-F238E27FC236}">
                <a16:creationId xmlns="" xmlns:a16="http://schemas.microsoft.com/office/drawing/2014/main" id="{D5A245F8-6398-4F6F-9B9D-40291CDAF42A}"/>
              </a:ext>
            </a:extLst>
          </p:cNvPr>
          <p:cNvSpPr/>
          <p:nvPr/>
        </p:nvSpPr>
        <p:spPr>
          <a:xfrm>
            <a:off x="1243013" y="5295900"/>
            <a:ext cx="225425" cy="298450"/>
          </a:xfrm>
          <a:prstGeom prst="upArrow">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solidFill>
                <a:prstClr val="white"/>
              </a:solidFill>
            </a:endParaRPr>
          </a:p>
        </p:txBody>
      </p:sp>
      <p:sp>
        <p:nvSpPr>
          <p:cNvPr id="16" name="下矢印 15">
            <a:extLst>
              <a:ext uri="{FF2B5EF4-FFF2-40B4-BE49-F238E27FC236}">
                <a16:creationId xmlns="" xmlns:a16="http://schemas.microsoft.com/office/drawing/2014/main" id="{1808C6E0-4DB1-4C54-BDAE-6031D4570F05}"/>
              </a:ext>
            </a:extLst>
          </p:cNvPr>
          <p:cNvSpPr/>
          <p:nvPr/>
        </p:nvSpPr>
        <p:spPr>
          <a:xfrm>
            <a:off x="920750" y="5287963"/>
            <a:ext cx="215900" cy="336550"/>
          </a:xfrm>
          <a:prstGeom prst="downArrow">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solidFill>
                <a:prstClr val="white"/>
              </a:solidFill>
            </a:endParaRPr>
          </a:p>
        </p:txBody>
      </p:sp>
      <p:sp>
        <p:nvSpPr>
          <p:cNvPr id="11" name="角丸四角形 10">
            <a:extLst>
              <a:ext uri="{FF2B5EF4-FFF2-40B4-BE49-F238E27FC236}">
                <a16:creationId xmlns="" xmlns:a16="http://schemas.microsoft.com/office/drawing/2014/main" id="{F826BE37-F83F-4DD2-89F9-ABCF834AADF0}"/>
              </a:ext>
            </a:extLst>
          </p:cNvPr>
          <p:cNvSpPr/>
          <p:nvPr/>
        </p:nvSpPr>
        <p:spPr>
          <a:xfrm>
            <a:off x="3975100" y="4291013"/>
            <a:ext cx="1674813" cy="269875"/>
          </a:xfrm>
          <a:prstGeom prst="round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b="1" dirty="0">
                <a:solidFill>
                  <a:srgbClr val="FF0000"/>
                </a:solidFill>
                <a:latin typeface="Yu Gothic UI Semilight" panose="020B0400000000000000" pitchFamily="50" charset="-128"/>
                <a:ea typeface="Yu Gothic UI Semilight" panose="020B0400000000000000" pitchFamily="50" charset="-128"/>
              </a:rPr>
              <a:t>ケアマネジャー</a:t>
            </a:r>
          </a:p>
        </p:txBody>
      </p:sp>
      <p:sp>
        <p:nvSpPr>
          <p:cNvPr id="153620" name="テキスト ボックス 47">
            <a:extLst>
              <a:ext uri="{FF2B5EF4-FFF2-40B4-BE49-F238E27FC236}">
                <a16:creationId xmlns="" xmlns:a16="http://schemas.microsoft.com/office/drawing/2014/main" id="{6ADF865B-2BCF-4420-89EF-A991A7A8A4D6}"/>
              </a:ext>
            </a:extLst>
          </p:cNvPr>
          <p:cNvSpPr txBox="1">
            <a:spLocks noChangeArrowheads="1"/>
          </p:cNvSpPr>
          <p:nvPr/>
        </p:nvSpPr>
        <p:spPr bwMode="auto">
          <a:xfrm>
            <a:off x="150178" y="5922962"/>
            <a:ext cx="1446212" cy="369888"/>
          </a:xfrm>
          <a:prstGeom prst="rect">
            <a:avLst/>
          </a:prstGeom>
          <a:noFill/>
          <a:ln w="9525">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lnSpc>
                <a:spcPct val="90000"/>
              </a:lnSpc>
              <a:spcBef>
                <a:spcPts val="750"/>
              </a:spcBef>
              <a:buFont typeface="Arial" panose="020B0604020202020204" pitchFamily="34" charset="0"/>
              <a:buChar char="•"/>
              <a:defRPr kumimoji="1" sz="2100">
                <a:solidFill>
                  <a:schemeClr val="tx1"/>
                </a:solidFill>
                <a:latin typeface="Calibri" panose="020F0502020204030204" pitchFamily="34" charset="0"/>
                <a:ea typeface="ＭＳ Ｐゴシック" panose="020B0600070205080204" pitchFamily="50" charset="-128"/>
              </a:defRPr>
            </a:lvl1pPr>
            <a:lvl2pPr marL="742950" indent="-285750">
              <a:lnSpc>
                <a:spcPct val="90000"/>
              </a:lnSpc>
              <a:spcBef>
                <a:spcPts val="375"/>
              </a:spcBef>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2pPr>
            <a:lvl3pPr marL="1143000" indent="-228600">
              <a:lnSpc>
                <a:spcPct val="90000"/>
              </a:lnSpc>
              <a:spcBef>
                <a:spcPts val="375"/>
              </a:spcBef>
              <a:buFont typeface="Arial" panose="020B0604020202020204" pitchFamily="34" charset="0"/>
              <a:buChar char="•"/>
              <a:defRPr kumimoji="1" sz="1500">
                <a:solidFill>
                  <a:schemeClr val="tx1"/>
                </a:solidFill>
                <a:latin typeface="Calibri" panose="020F0502020204030204" pitchFamily="34" charset="0"/>
                <a:ea typeface="ＭＳ Ｐゴシック" panose="020B0600070205080204" pitchFamily="50" charset="-128"/>
              </a:defRPr>
            </a:lvl3pPr>
            <a:lvl4pPr marL="1600200" indent="-228600">
              <a:lnSpc>
                <a:spcPct val="90000"/>
              </a:lnSpc>
              <a:spcBef>
                <a:spcPts val="375"/>
              </a:spcBef>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4pPr>
            <a:lvl5pPr marL="2057400" indent="-228600">
              <a:lnSpc>
                <a:spcPct val="90000"/>
              </a:lnSpc>
              <a:spcBef>
                <a:spcPts val="375"/>
              </a:spcBef>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9pPr>
          </a:lstStyle>
          <a:p>
            <a:pPr>
              <a:lnSpc>
                <a:spcPct val="100000"/>
              </a:lnSpc>
              <a:spcBef>
                <a:spcPct val="0"/>
              </a:spcBef>
              <a:buFontTx/>
              <a:buNone/>
            </a:pPr>
            <a:r>
              <a:rPr lang="ja-JP" altLang="en-US" sz="1800" b="1">
                <a:solidFill>
                  <a:srgbClr val="FF0000"/>
                </a:solidFill>
                <a:latin typeface="Meiryo UI" panose="020B0604030504040204" pitchFamily="50" charset="-128"/>
                <a:ea typeface="Meiryo UI" panose="020B0604030504040204" pitchFamily="50" charset="-128"/>
              </a:rPr>
              <a:t>地域連携室</a:t>
            </a:r>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650" name="Rectangle 2">
            <a:extLst>
              <a:ext uri="{FF2B5EF4-FFF2-40B4-BE49-F238E27FC236}">
                <a16:creationId xmlns="" xmlns:a16="http://schemas.microsoft.com/office/drawing/2014/main" id="{0C30F4A8-387D-4F9A-AA5E-377CB9522158}"/>
              </a:ext>
            </a:extLst>
          </p:cNvPr>
          <p:cNvSpPr txBox="1">
            <a:spLocks noChangeArrowheads="1"/>
          </p:cNvSpPr>
          <p:nvPr/>
        </p:nvSpPr>
        <p:spPr bwMode="auto">
          <a:xfrm>
            <a:off x="-20638" y="-15875"/>
            <a:ext cx="9164638" cy="1141413"/>
          </a:xfrm>
          <a:prstGeom prst="rect">
            <a:avLst/>
          </a:prstGeom>
          <a:solidFill>
            <a:srgbClr val="7030A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396" tIns="0" rIns="91396" bIns="0"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1363" indent="-284163">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1413" indent="-227013">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598613" indent="-2270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5813" indent="-2270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30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02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74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46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a:spcBef>
                <a:spcPct val="0"/>
              </a:spcBef>
              <a:buFontTx/>
              <a:buNone/>
            </a:pPr>
            <a:r>
              <a:rPr lang="en-US" altLang="ja-JP" sz="2400" b="1">
                <a:solidFill>
                  <a:srgbClr val="FFFFFF"/>
                </a:solidFill>
                <a:latin typeface="メイリオ" panose="020B0604030504040204" pitchFamily="50" charset="-128"/>
                <a:ea typeface="メイリオ" panose="020B0604030504040204" pitchFamily="50" charset="-128"/>
              </a:rPr>
              <a:t>Lecture 3</a:t>
            </a:r>
          </a:p>
          <a:p>
            <a:pPr algn="ctr">
              <a:spcBef>
                <a:spcPct val="0"/>
              </a:spcBef>
              <a:buFontTx/>
              <a:buNone/>
            </a:pPr>
            <a:r>
              <a:rPr lang="ja-JP" altLang="en-US" sz="4000" b="1">
                <a:solidFill>
                  <a:srgbClr val="FFFFFF"/>
                </a:solidFill>
                <a:latin typeface="メイリオ" panose="020B0604030504040204" pitchFamily="50" charset="-128"/>
                <a:ea typeface="メイリオ" panose="020B0604030504040204" pitchFamily="50" charset="-128"/>
              </a:rPr>
              <a:t>上手にやっていくコツ</a:t>
            </a:r>
          </a:p>
        </p:txBody>
      </p:sp>
      <p:sp>
        <p:nvSpPr>
          <p:cNvPr id="155651" name="Rectangle 2">
            <a:extLst>
              <a:ext uri="{FF2B5EF4-FFF2-40B4-BE49-F238E27FC236}">
                <a16:creationId xmlns="" xmlns:a16="http://schemas.microsoft.com/office/drawing/2014/main" id="{FB5B7822-25E4-4BA6-B921-F9595F381E40}"/>
              </a:ext>
            </a:extLst>
          </p:cNvPr>
          <p:cNvSpPr txBox="1">
            <a:spLocks noChangeArrowheads="1"/>
          </p:cNvSpPr>
          <p:nvPr/>
        </p:nvSpPr>
        <p:spPr bwMode="auto">
          <a:xfrm>
            <a:off x="-17463" y="6565900"/>
            <a:ext cx="9164638" cy="292100"/>
          </a:xfrm>
          <a:prstGeom prst="rect">
            <a:avLst/>
          </a:prstGeom>
          <a:solidFill>
            <a:srgbClr val="7030A0">
              <a:alpha val="34117"/>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396" tIns="45700" rIns="91396" bIns="45700"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1363" indent="-284163">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1413" indent="-227013">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598613" indent="-2270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5813" indent="-2270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30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02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74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46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a:lnSpc>
                <a:spcPct val="150000"/>
              </a:lnSpc>
              <a:spcBef>
                <a:spcPct val="0"/>
              </a:spcBef>
              <a:buFontTx/>
              <a:buNone/>
            </a:pPr>
            <a:r>
              <a:rPr lang="ja-JP" altLang="en-US" sz="1200">
                <a:solidFill>
                  <a:srgbClr val="FFFFFF"/>
                </a:solidFill>
                <a:latin typeface="メイリオ" panose="020B0604030504040204" pitchFamily="50" charset="-128"/>
                <a:ea typeface="メイリオ" panose="020B0604030504040204" pitchFamily="50" charset="-128"/>
              </a:rPr>
              <a:t>遠　距　離　介　護　支　援　セ　ミ　ナ　ー</a:t>
            </a:r>
          </a:p>
        </p:txBody>
      </p:sp>
      <p:sp>
        <p:nvSpPr>
          <p:cNvPr id="155652" name="Rectangle 2">
            <a:extLst>
              <a:ext uri="{FF2B5EF4-FFF2-40B4-BE49-F238E27FC236}">
                <a16:creationId xmlns="" xmlns:a16="http://schemas.microsoft.com/office/drawing/2014/main" id="{6588D2FD-F1C3-4E06-BFD6-0C484AECB937}"/>
              </a:ext>
            </a:extLst>
          </p:cNvPr>
          <p:cNvSpPr txBox="1">
            <a:spLocks noChangeArrowheads="1"/>
          </p:cNvSpPr>
          <p:nvPr/>
        </p:nvSpPr>
        <p:spPr bwMode="auto">
          <a:xfrm>
            <a:off x="1692275" y="5157788"/>
            <a:ext cx="5872163" cy="1331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396" tIns="45700" rIns="91396" bIns="45700"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1363" indent="-284163">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1413" indent="-227013">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598613" indent="-2270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5813" indent="-2270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30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02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74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46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a:spcBef>
                <a:spcPct val="0"/>
              </a:spcBef>
              <a:buFontTx/>
              <a:buNone/>
            </a:pPr>
            <a:r>
              <a:rPr lang="ja-JP" altLang="en-US" sz="4400" b="1" dirty="0">
                <a:solidFill>
                  <a:srgbClr val="000000"/>
                </a:solidFill>
                <a:latin typeface="メイリオ" panose="020B0604030504040204" pitchFamily="50" charset="-128"/>
                <a:ea typeface="メイリオ" panose="020B0604030504040204" pitchFamily="50" charset="-128"/>
              </a:rPr>
              <a:t>働く介護者になっても仕事はやめない！</a:t>
            </a:r>
          </a:p>
        </p:txBody>
      </p:sp>
      <p:sp>
        <p:nvSpPr>
          <p:cNvPr id="155653" name="Rectangle 2">
            <a:extLst>
              <a:ext uri="{FF2B5EF4-FFF2-40B4-BE49-F238E27FC236}">
                <a16:creationId xmlns="" xmlns:a16="http://schemas.microsoft.com/office/drawing/2014/main" id="{C7E89641-2F7C-407F-B434-F3CA97CFC961}"/>
              </a:ext>
            </a:extLst>
          </p:cNvPr>
          <p:cNvSpPr txBox="1">
            <a:spLocks noChangeArrowheads="1"/>
          </p:cNvSpPr>
          <p:nvPr/>
        </p:nvSpPr>
        <p:spPr bwMode="auto">
          <a:xfrm>
            <a:off x="755650" y="1557338"/>
            <a:ext cx="7466013" cy="755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396" tIns="45700" rIns="91396" bIns="45700"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1363" indent="-284163">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1413" indent="-227013">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598613" indent="-2270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5813" indent="-2270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30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02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74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46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nSpc>
                <a:spcPct val="150000"/>
              </a:lnSpc>
              <a:spcBef>
                <a:spcPct val="0"/>
              </a:spcBef>
              <a:buFontTx/>
              <a:buNone/>
            </a:pPr>
            <a:r>
              <a:rPr lang="ja-JP" altLang="en-US" sz="4000">
                <a:solidFill>
                  <a:srgbClr val="000000"/>
                </a:solidFill>
                <a:latin typeface="メイリオ" panose="020B0604030504040204" pitchFamily="50" charset="-128"/>
                <a:ea typeface="メイリオ" panose="020B0604030504040204" pitchFamily="50" charset="-128"/>
              </a:rPr>
              <a:t>①本人・家族の不安を知ろう</a:t>
            </a:r>
          </a:p>
        </p:txBody>
      </p:sp>
      <p:sp>
        <p:nvSpPr>
          <p:cNvPr id="155654" name="Rectangle 2">
            <a:extLst>
              <a:ext uri="{FF2B5EF4-FFF2-40B4-BE49-F238E27FC236}">
                <a16:creationId xmlns="" xmlns:a16="http://schemas.microsoft.com/office/drawing/2014/main" id="{01606627-E1D5-4A09-9577-1B5478075C66}"/>
              </a:ext>
            </a:extLst>
          </p:cNvPr>
          <p:cNvSpPr txBox="1">
            <a:spLocks noChangeArrowheads="1"/>
          </p:cNvSpPr>
          <p:nvPr/>
        </p:nvSpPr>
        <p:spPr bwMode="auto">
          <a:xfrm>
            <a:off x="755650" y="2565400"/>
            <a:ext cx="8074025" cy="1366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396" tIns="45700" rIns="91396" bIns="45700"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1363" indent="-284163">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1413" indent="-227013">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598613" indent="-2270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5813" indent="-2270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30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02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74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46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r>
              <a:rPr lang="ja-JP" altLang="en-US" sz="4000">
                <a:solidFill>
                  <a:srgbClr val="000000"/>
                </a:solidFill>
                <a:latin typeface="メイリオ" panose="020B0604030504040204" pitchFamily="50" charset="-128"/>
                <a:ea typeface="メイリオ" panose="020B0604030504040204" pitchFamily="50" charset="-128"/>
              </a:rPr>
              <a:t>②遠距離介護をうまくやっていく　</a:t>
            </a:r>
            <a:endParaRPr lang="en-US" altLang="ja-JP" sz="4000">
              <a:solidFill>
                <a:srgbClr val="000000"/>
              </a:solidFill>
              <a:latin typeface="メイリオ" panose="020B0604030504040204" pitchFamily="50" charset="-128"/>
              <a:ea typeface="メイリオ" panose="020B0604030504040204" pitchFamily="50" charset="-128"/>
            </a:endParaRPr>
          </a:p>
          <a:p>
            <a:pPr>
              <a:spcBef>
                <a:spcPct val="0"/>
              </a:spcBef>
              <a:buFontTx/>
              <a:buNone/>
            </a:pPr>
            <a:r>
              <a:rPr lang="ja-JP" altLang="en-US" sz="4000">
                <a:solidFill>
                  <a:srgbClr val="000000"/>
                </a:solidFill>
                <a:latin typeface="メイリオ" panose="020B0604030504040204" pitchFamily="50" charset="-128"/>
                <a:ea typeface="メイリオ" panose="020B0604030504040204" pitchFamily="50" charset="-128"/>
              </a:rPr>
              <a:t>　　　</a:t>
            </a:r>
            <a:r>
              <a:rPr lang="en-US" altLang="ja-JP" sz="4000">
                <a:solidFill>
                  <a:srgbClr val="000000"/>
                </a:solidFill>
                <a:latin typeface="メイリオ" panose="020B0604030504040204" pitchFamily="50" charset="-128"/>
                <a:ea typeface="メイリオ" panose="020B0604030504040204" pitchFamily="50" charset="-128"/>
              </a:rPr>
              <a:t>5</a:t>
            </a:r>
            <a:r>
              <a:rPr lang="ja-JP" altLang="en-US" sz="4000">
                <a:solidFill>
                  <a:srgbClr val="000000"/>
                </a:solidFill>
                <a:latin typeface="メイリオ" panose="020B0604030504040204" pitchFamily="50" charset="-128"/>
                <a:ea typeface="メイリオ" panose="020B0604030504040204" pitchFamily="50" charset="-128"/>
              </a:rPr>
              <a:t>つのポイントを知ろう</a:t>
            </a:r>
          </a:p>
        </p:txBody>
      </p:sp>
      <p:sp>
        <p:nvSpPr>
          <p:cNvPr id="2" name="下矢印 1">
            <a:extLst>
              <a:ext uri="{FF2B5EF4-FFF2-40B4-BE49-F238E27FC236}">
                <a16:creationId xmlns="" xmlns:a16="http://schemas.microsoft.com/office/drawing/2014/main" id="{7B85DE0B-DBD0-4139-A756-7B3572BA2DA1}"/>
              </a:ext>
            </a:extLst>
          </p:cNvPr>
          <p:cNvSpPr/>
          <p:nvPr/>
        </p:nvSpPr>
        <p:spPr bwMode="auto">
          <a:xfrm>
            <a:off x="4284663" y="4005263"/>
            <a:ext cx="585787" cy="846137"/>
          </a:xfrm>
          <a:prstGeom prst="downArrow">
            <a:avLst/>
          </a:prstGeom>
          <a:solidFill>
            <a:srgbClr val="9900FF"/>
          </a:solidFill>
          <a:ln>
            <a:noFill/>
          </a:ln>
        </p:spPr>
        <p:txBody>
          <a:bodyPr anchor="ctr">
            <a:spAutoFit/>
          </a:bodyPr>
          <a:lstStyle/>
          <a:p>
            <a:pPr algn="ctr">
              <a:defRPr/>
            </a:pPr>
            <a:endParaRPr lang="ja-JP" altLang="en-US" sz="4800" b="1" dirty="0">
              <a:ln w="18000">
                <a:solidFill>
                  <a:srgbClr val="C0504D">
                    <a:satMod val="140000"/>
                  </a:srgbClr>
                </a:solidFill>
                <a:prstDash val="solid"/>
                <a:miter lim="800000"/>
              </a:ln>
              <a:noFill/>
              <a:effectLst>
                <a:glow rad="228600">
                  <a:srgbClr val="C0504D">
                    <a:satMod val="175000"/>
                    <a:alpha val="40000"/>
                  </a:srgbClr>
                </a:glow>
                <a:outerShdw blurRad="25500" dist="23000" dir="7020000" algn="tl">
                  <a:srgbClr val="000000">
                    <a:alpha val="50000"/>
                  </a:srgbClr>
                </a:outerShdw>
              </a:effectLst>
              <a:latin typeface="HGP創英角ﾎﾟｯﾌﾟ体" pitchFamily="50" charset="-128"/>
              <a:ea typeface="HGP創英角ﾎﾟｯﾌﾟ体" pitchFamily="50" charset="-128"/>
            </a:endParaRPr>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7698" name="Rectangle 2">
            <a:extLst>
              <a:ext uri="{FF2B5EF4-FFF2-40B4-BE49-F238E27FC236}">
                <a16:creationId xmlns="" xmlns:a16="http://schemas.microsoft.com/office/drawing/2014/main" id="{1C5341B7-2373-4377-BBD6-ED2A9AAF7815}"/>
              </a:ext>
            </a:extLst>
          </p:cNvPr>
          <p:cNvSpPr txBox="1">
            <a:spLocks noChangeArrowheads="1"/>
          </p:cNvSpPr>
          <p:nvPr/>
        </p:nvSpPr>
        <p:spPr bwMode="auto">
          <a:xfrm>
            <a:off x="-20638" y="-15875"/>
            <a:ext cx="9164638" cy="1141413"/>
          </a:xfrm>
          <a:prstGeom prst="rect">
            <a:avLst/>
          </a:prstGeom>
          <a:solidFill>
            <a:srgbClr val="7030A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396" tIns="0" rIns="91396" bIns="0"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1363" indent="-284163">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1413" indent="-227013">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598613" indent="-2270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5813" indent="-2270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30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02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74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46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a:spcBef>
                <a:spcPct val="0"/>
              </a:spcBef>
              <a:buFontTx/>
              <a:buNone/>
            </a:pPr>
            <a:r>
              <a:rPr lang="en-US" altLang="ja-JP" sz="2400" b="1">
                <a:solidFill>
                  <a:srgbClr val="FFFFFF"/>
                </a:solidFill>
                <a:latin typeface="メイリオ" panose="020B0604030504040204" pitchFamily="50" charset="-128"/>
                <a:ea typeface="メイリオ" panose="020B0604030504040204" pitchFamily="50" charset="-128"/>
              </a:rPr>
              <a:t>Lecture 3</a:t>
            </a:r>
          </a:p>
          <a:p>
            <a:pPr algn="ctr">
              <a:spcBef>
                <a:spcPct val="0"/>
              </a:spcBef>
              <a:buFontTx/>
              <a:buNone/>
            </a:pPr>
            <a:r>
              <a:rPr lang="ja-JP" altLang="en-US" sz="4000" b="1">
                <a:solidFill>
                  <a:srgbClr val="FFFFFF"/>
                </a:solidFill>
                <a:latin typeface="メイリオ" panose="020B0604030504040204" pitchFamily="50" charset="-128"/>
                <a:ea typeface="メイリオ" panose="020B0604030504040204" pitchFamily="50" charset="-128"/>
              </a:rPr>
              <a:t>上手にやっていくコツ</a:t>
            </a:r>
          </a:p>
        </p:txBody>
      </p:sp>
      <p:sp>
        <p:nvSpPr>
          <p:cNvPr id="157699" name="Rectangle 2">
            <a:extLst>
              <a:ext uri="{FF2B5EF4-FFF2-40B4-BE49-F238E27FC236}">
                <a16:creationId xmlns="" xmlns:a16="http://schemas.microsoft.com/office/drawing/2014/main" id="{99D751DD-0B22-40E4-B467-34E8933A4090}"/>
              </a:ext>
            </a:extLst>
          </p:cNvPr>
          <p:cNvSpPr txBox="1">
            <a:spLocks noChangeArrowheads="1"/>
          </p:cNvSpPr>
          <p:nvPr/>
        </p:nvSpPr>
        <p:spPr bwMode="auto">
          <a:xfrm>
            <a:off x="-17463" y="6565900"/>
            <a:ext cx="9164638" cy="292100"/>
          </a:xfrm>
          <a:prstGeom prst="rect">
            <a:avLst/>
          </a:prstGeom>
          <a:solidFill>
            <a:srgbClr val="7030A0">
              <a:alpha val="34117"/>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396" tIns="45700" rIns="91396" bIns="45700"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1363" indent="-284163">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1413" indent="-227013">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598613" indent="-2270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5813" indent="-2270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30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02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74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46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a:lnSpc>
                <a:spcPct val="150000"/>
              </a:lnSpc>
              <a:spcBef>
                <a:spcPct val="0"/>
              </a:spcBef>
              <a:buFontTx/>
              <a:buNone/>
            </a:pPr>
            <a:r>
              <a:rPr lang="ja-JP" altLang="en-US" sz="1200">
                <a:solidFill>
                  <a:srgbClr val="FFFFFF"/>
                </a:solidFill>
                <a:latin typeface="メイリオ" panose="020B0604030504040204" pitchFamily="50" charset="-128"/>
                <a:ea typeface="メイリオ" panose="020B0604030504040204" pitchFamily="50" charset="-128"/>
              </a:rPr>
              <a:t>遠　距　離　介　護　支　援　セ　ミ　ナ　ー</a:t>
            </a:r>
          </a:p>
        </p:txBody>
      </p:sp>
      <p:sp>
        <p:nvSpPr>
          <p:cNvPr id="157700" name="Rectangle 2">
            <a:extLst>
              <a:ext uri="{FF2B5EF4-FFF2-40B4-BE49-F238E27FC236}">
                <a16:creationId xmlns="" xmlns:a16="http://schemas.microsoft.com/office/drawing/2014/main" id="{36ABFFBB-5317-461B-AC3F-8B9B4FC347E0}"/>
              </a:ext>
            </a:extLst>
          </p:cNvPr>
          <p:cNvSpPr txBox="1">
            <a:spLocks noChangeArrowheads="1"/>
          </p:cNvSpPr>
          <p:nvPr/>
        </p:nvSpPr>
        <p:spPr bwMode="auto">
          <a:xfrm>
            <a:off x="1692275" y="5157788"/>
            <a:ext cx="5872163" cy="1331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396" tIns="45700" rIns="91396" bIns="45700"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1363" indent="-284163">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1413" indent="-227013">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598613" indent="-2270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5813" indent="-2270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30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02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74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46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a:spcBef>
                <a:spcPct val="0"/>
              </a:spcBef>
              <a:buFontTx/>
              <a:buNone/>
            </a:pPr>
            <a:r>
              <a:rPr lang="ja-JP" altLang="en-US" sz="4400" b="1">
                <a:solidFill>
                  <a:srgbClr val="000000"/>
                </a:solidFill>
                <a:latin typeface="メイリオ" panose="020B0604030504040204" pitchFamily="50" charset="-128"/>
                <a:ea typeface="メイリオ" panose="020B0604030504040204" pitchFamily="50" charset="-128"/>
              </a:rPr>
              <a:t>働く介護者になっても仕事はやめない！</a:t>
            </a:r>
          </a:p>
        </p:txBody>
      </p:sp>
      <p:sp>
        <p:nvSpPr>
          <p:cNvPr id="123908" name="Rectangle 2">
            <a:extLst>
              <a:ext uri="{FF2B5EF4-FFF2-40B4-BE49-F238E27FC236}">
                <a16:creationId xmlns="" xmlns:a16="http://schemas.microsoft.com/office/drawing/2014/main" id="{93FB00E3-9981-477A-A30D-0E4E65F42338}"/>
              </a:ext>
            </a:extLst>
          </p:cNvPr>
          <p:cNvSpPr txBox="1">
            <a:spLocks noChangeArrowheads="1"/>
          </p:cNvSpPr>
          <p:nvPr/>
        </p:nvSpPr>
        <p:spPr bwMode="auto">
          <a:xfrm>
            <a:off x="755650" y="1557338"/>
            <a:ext cx="7466013" cy="755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396" tIns="45700" rIns="91396" bIns="45700"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1363" indent="-284163">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1413" indent="-227013">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598613" indent="-2270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5813" indent="-2270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30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02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74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46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nSpc>
                <a:spcPct val="150000"/>
              </a:lnSpc>
              <a:spcBef>
                <a:spcPct val="0"/>
              </a:spcBef>
              <a:buFontTx/>
              <a:buNone/>
              <a:defRPr/>
            </a:pPr>
            <a:r>
              <a:rPr lang="ja-JP" altLang="en-US" sz="4000" dirty="0">
                <a:solidFill>
                  <a:schemeClr val="bg1">
                    <a:lumMod val="95000"/>
                  </a:schemeClr>
                </a:solidFill>
                <a:latin typeface="メイリオ" panose="020B0604030504040204" pitchFamily="50" charset="-128"/>
                <a:ea typeface="メイリオ" panose="020B0604030504040204" pitchFamily="50" charset="-128"/>
              </a:rPr>
              <a:t>①本人・家族の不安を知ろう</a:t>
            </a:r>
          </a:p>
        </p:txBody>
      </p:sp>
      <p:sp>
        <p:nvSpPr>
          <p:cNvPr id="123910" name="Rectangle 2">
            <a:extLst>
              <a:ext uri="{FF2B5EF4-FFF2-40B4-BE49-F238E27FC236}">
                <a16:creationId xmlns="" xmlns:a16="http://schemas.microsoft.com/office/drawing/2014/main" id="{3ACAAB57-8344-4DFA-8A7A-A5D817F755C1}"/>
              </a:ext>
            </a:extLst>
          </p:cNvPr>
          <p:cNvSpPr txBox="1">
            <a:spLocks noChangeArrowheads="1"/>
          </p:cNvSpPr>
          <p:nvPr/>
        </p:nvSpPr>
        <p:spPr bwMode="auto">
          <a:xfrm>
            <a:off x="755650" y="2565400"/>
            <a:ext cx="8074025" cy="1366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396" tIns="45700" rIns="91396" bIns="45700"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1363" indent="-284163">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1413" indent="-227013">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598613" indent="-2270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5813" indent="-2270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30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02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74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46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defRPr/>
            </a:pPr>
            <a:r>
              <a:rPr lang="ja-JP" altLang="en-US" sz="4000" dirty="0">
                <a:solidFill>
                  <a:schemeClr val="bg1">
                    <a:lumMod val="95000"/>
                  </a:schemeClr>
                </a:solidFill>
                <a:latin typeface="メイリオ" panose="020B0604030504040204" pitchFamily="50" charset="-128"/>
                <a:ea typeface="メイリオ" panose="020B0604030504040204" pitchFamily="50" charset="-128"/>
              </a:rPr>
              <a:t>②遠距離介護をうまくやっていく　</a:t>
            </a:r>
            <a:endParaRPr lang="en-US" altLang="ja-JP" sz="4000" dirty="0">
              <a:solidFill>
                <a:schemeClr val="bg1">
                  <a:lumMod val="95000"/>
                </a:schemeClr>
              </a:solidFill>
              <a:latin typeface="メイリオ" panose="020B0604030504040204" pitchFamily="50" charset="-128"/>
              <a:ea typeface="メイリオ" panose="020B0604030504040204" pitchFamily="50" charset="-128"/>
            </a:endParaRPr>
          </a:p>
          <a:p>
            <a:pPr>
              <a:spcBef>
                <a:spcPct val="0"/>
              </a:spcBef>
              <a:buFontTx/>
              <a:buNone/>
              <a:defRPr/>
            </a:pPr>
            <a:r>
              <a:rPr lang="ja-JP" altLang="en-US" sz="4000" dirty="0">
                <a:solidFill>
                  <a:schemeClr val="bg1">
                    <a:lumMod val="95000"/>
                  </a:schemeClr>
                </a:solidFill>
                <a:latin typeface="メイリオ" panose="020B0604030504040204" pitchFamily="50" charset="-128"/>
                <a:ea typeface="メイリオ" panose="020B0604030504040204" pitchFamily="50" charset="-128"/>
              </a:rPr>
              <a:t>　　　</a:t>
            </a:r>
            <a:r>
              <a:rPr lang="en-US" altLang="ja-JP" sz="4000" dirty="0">
                <a:solidFill>
                  <a:schemeClr val="bg1">
                    <a:lumMod val="95000"/>
                  </a:schemeClr>
                </a:solidFill>
                <a:latin typeface="メイリオ" panose="020B0604030504040204" pitchFamily="50" charset="-128"/>
                <a:ea typeface="メイリオ" panose="020B0604030504040204" pitchFamily="50" charset="-128"/>
              </a:rPr>
              <a:t>5</a:t>
            </a:r>
            <a:r>
              <a:rPr lang="ja-JP" altLang="en-US" sz="4000" dirty="0" err="1">
                <a:solidFill>
                  <a:schemeClr val="bg1">
                    <a:lumMod val="95000"/>
                  </a:schemeClr>
                </a:solidFill>
                <a:latin typeface="メイリオ" panose="020B0604030504040204" pitchFamily="50" charset="-128"/>
                <a:ea typeface="メイリオ" panose="020B0604030504040204" pitchFamily="50" charset="-128"/>
              </a:rPr>
              <a:t>つの</a:t>
            </a:r>
            <a:r>
              <a:rPr lang="ja-JP" altLang="en-US" sz="4000" dirty="0">
                <a:solidFill>
                  <a:schemeClr val="bg1">
                    <a:lumMod val="95000"/>
                  </a:schemeClr>
                </a:solidFill>
                <a:latin typeface="メイリオ" panose="020B0604030504040204" pitchFamily="50" charset="-128"/>
                <a:ea typeface="メイリオ" panose="020B0604030504040204" pitchFamily="50" charset="-128"/>
              </a:rPr>
              <a:t>ポイントを知ろう</a:t>
            </a:r>
          </a:p>
        </p:txBody>
      </p:sp>
      <p:sp>
        <p:nvSpPr>
          <p:cNvPr id="2" name="下矢印 1">
            <a:extLst>
              <a:ext uri="{FF2B5EF4-FFF2-40B4-BE49-F238E27FC236}">
                <a16:creationId xmlns="" xmlns:a16="http://schemas.microsoft.com/office/drawing/2014/main" id="{91E18196-2007-4414-8AA0-2B1C90E87B35}"/>
              </a:ext>
            </a:extLst>
          </p:cNvPr>
          <p:cNvSpPr/>
          <p:nvPr/>
        </p:nvSpPr>
        <p:spPr bwMode="auto">
          <a:xfrm>
            <a:off x="4284663" y="4005263"/>
            <a:ext cx="585787" cy="846137"/>
          </a:xfrm>
          <a:prstGeom prst="downArrow">
            <a:avLst/>
          </a:prstGeom>
          <a:solidFill>
            <a:srgbClr val="9900FF"/>
          </a:solidFill>
          <a:ln>
            <a:noFill/>
          </a:ln>
        </p:spPr>
        <p:txBody>
          <a:bodyPr anchor="ctr">
            <a:spAutoFit/>
          </a:bodyPr>
          <a:lstStyle/>
          <a:p>
            <a:pPr algn="ctr">
              <a:defRPr/>
            </a:pPr>
            <a:endParaRPr lang="ja-JP" altLang="en-US" sz="4800" b="1" dirty="0">
              <a:ln w="18000">
                <a:solidFill>
                  <a:srgbClr val="C0504D">
                    <a:satMod val="140000"/>
                  </a:srgbClr>
                </a:solidFill>
                <a:prstDash val="solid"/>
                <a:miter lim="800000"/>
              </a:ln>
              <a:noFill/>
              <a:effectLst>
                <a:glow rad="228600">
                  <a:srgbClr val="C0504D">
                    <a:satMod val="175000"/>
                    <a:alpha val="40000"/>
                  </a:srgbClr>
                </a:glow>
                <a:outerShdw blurRad="25500" dist="23000" dir="7020000" algn="tl">
                  <a:srgbClr val="000000">
                    <a:alpha val="50000"/>
                  </a:srgbClr>
                </a:outerShdw>
              </a:effectLst>
              <a:latin typeface="HGP創英角ﾎﾟｯﾌﾟ体" pitchFamily="50" charset="-128"/>
              <a:ea typeface="HGP創英角ﾎﾟｯﾌﾟ体" pitchFamily="50" charset="-128"/>
            </a:endParaRPr>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9746" name="Rectangle 2">
            <a:extLst>
              <a:ext uri="{FF2B5EF4-FFF2-40B4-BE49-F238E27FC236}">
                <a16:creationId xmlns="" xmlns:a16="http://schemas.microsoft.com/office/drawing/2014/main" id="{B9C3C83C-B862-482C-AFD3-8AEFD8B01CAA}"/>
              </a:ext>
            </a:extLst>
          </p:cNvPr>
          <p:cNvSpPr txBox="1">
            <a:spLocks noChangeArrowheads="1"/>
          </p:cNvSpPr>
          <p:nvPr/>
        </p:nvSpPr>
        <p:spPr bwMode="auto">
          <a:xfrm>
            <a:off x="-20638" y="-15875"/>
            <a:ext cx="9164638" cy="1141413"/>
          </a:xfrm>
          <a:prstGeom prst="rect">
            <a:avLst/>
          </a:prstGeom>
          <a:solidFill>
            <a:srgbClr val="7030A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396" tIns="0" rIns="91396" bIns="0" anchor="ctr"/>
          <a:lstStyle>
            <a:lvl1pPr>
              <a:lnSpc>
                <a:spcPct val="90000"/>
              </a:lnSpc>
              <a:spcBef>
                <a:spcPts val="750"/>
              </a:spcBef>
              <a:buFont typeface="Arial" panose="020B0604020202020204" pitchFamily="34" charset="0"/>
              <a:buChar char="•"/>
              <a:defRPr kumimoji="1" sz="2100">
                <a:solidFill>
                  <a:schemeClr val="tx1"/>
                </a:solidFill>
                <a:latin typeface="Calibri" panose="020F0502020204030204" pitchFamily="34" charset="0"/>
                <a:ea typeface="ＭＳ Ｐゴシック" panose="020B0600070205080204" pitchFamily="50" charset="-128"/>
              </a:defRPr>
            </a:lvl1pPr>
            <a:lvl2pPr marL="741363" indent="-284163">
              <a:lnSpc>
                <a:spcPct val="90000"/>
              </a:lnSpc>
              <a:spcBef>
                <a:spcPts val="375"/>
              </a:spcBef>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2pPr>
            <a:lvl3pPr marL="1141413" indent="-227013">
              <a:lnSpc>
                <a:spcPct val="90000"/>
              </a:lnSpc>
              <a:spcBef>
                <a:spcPts val="375"/>
              </a:spcBef>
              <a:buFont typeface="Arial" panose="020B0604020202020204" pitchFamily="34" charset="0"/>
              <a:buChar char="•"/>
              <a:defRPr kumimoji="1" sz="1500">
                <a:solidFill>
                  <a:schemeClr val="tx1"/>
                </a:solidFill>
                <a:latin typeface="Calibri" panose="020F0502020204030204" pitchFamily="34" charset="0"/>
                <a:ea typeface="ＭＳ Ｐゴシック" panose="020B0600070205080204" pitchFamily="50" charset="-128"/>
              </a:defRPr>
            </a:lvl3pPr>
            <a:lvl4pPr marL="1598613" indent="-227013">
              <a:lnSpc>
                <a:spcPct val="90000"/>
              </a:lnSpc>
              <a:spcBef>
                <a:spcPts val="375"/>
              </a:spcBef>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4pPr>
            <a:lvl5pPr marL="2055813" indent="-227013">
              <a:lnSpc>
                <a:spcPct val="90000"/>
              </a:lnSpc>
              <a:spcBef>
                <a:spcPts val="375"/>
              </a:spcBef>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5pPr>
            <a:lvl6pPr marL="2513013" indent="-227013"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6pPr>
            <a:lvl7pPr marL="2970213" indent="-227013"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7pPr>
            <a:lvl8pPr marL="3427413" indent="-227013"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8pPr>
            <a:lvl9pPr marL="3884613" indent="-227013"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9pPr>
          </a:lstStyle>
          <a:p>
            <a:pPr algn="ctr">
              <a:lnSpc>
                <a:spcPct val="100000"/>
              </a:lnSpc>
              <a:spcBef>
                <a:spcPct val="0"/>
              </a:spcBef>
              <a:buFontTx/>
              <a:buNone/>
            </a:pPr>
            <a:r>
              <a:rPr lang="en-US" altLang="ja-JP" sz="2400" b="1" dirty="0">
                <a:solidFill>
                  <a:srgbClr val="FFFFFF"/>
                </a:solidFill>
                <a:latin typeface="メイリオ" panose="020B0604030504040204" pitchFamily="50" charset="-128"/>
                <a:ea typeface="メイリオ" panose="020B0604030504040204" pitchFamily="50" charset="-128"/>
              </a:rPr>
              <a:t>Lecture 3</a:t>
            </a:r>
          </a:p>
          <a:p>
            <a:pPr algn="ctr">
              <a:lnSpc>
                <a:spcPct val="100000"/>
              </a:lnSpc>
              <a:spcBef>
                <a:spcPct val="0"/>
              </a:spcBef>
              <a:buFontTx/>
              <a:buNone/>
            </a:pPr>
            <a:r>
              <a:rPr lang="ja-JP" altLang="en-US" sz="4000" b="1" dirty="0">
                <a:solidFill>
                  <a:srgbClr val="FFFFFF"/>
                </a:solidFill>
                <a:latin typeface="メイリオ" panose="020B0604030504040204" pitchFamily="50" charset="-128"/>
                <a:ea typeface="メイリオ" panose="020B0604030504040204" pitchFamily="50" charset="-128"/>
              </a:rPr>
              <a:t>働く介護者になっても仕事は辞めない</a:t>
            </a:r>
            <a:endParaRPr lang="ja-JP" altLang="en-US" sz="4800" b="1" dirty="0">
              <a:solidFill>
                <a:srgbClr val="FFFFFF"/>
              </a:solidFill>
              <a:latin typeface="メイリオ" panose="020B0604030504040204" pitchFamily="50" charset="-128"/>
              <a:ea typeface="メイリオ" panose="020B0604030504040204" pitchFamily="50" charset="-128"/>
            </a:endParaRPr>
          </a:p>
        </p:txBody>
      </p:sp>
      <p:sp>
        <p:nvSpPr>
          <p:cNvPr id="159747" name="Rectangle 2">
            <a:extLst>
              <a:ext uri="{FF2B5EF4-FFF2-40B4-BE49-F238E27FC236}">
                <a16:creationId xmlns="" xmlns:a16="http://schemas.microsoft.com/office/drawing/2014/main" id="{B5E69283-F732-4CF2-9A54-0DD829D33131}"/>
              </a:ext>
            </a:extLst>
          </p:cNvPr>
          <p:cNvSpPr txBox="1">
            <a:spLocks noChangeArrowheads="1"/>
          </p:cNvSpPr>
          <p:nvPr/>
        </p:nvSpPr>
        <p:spPr bwMode="auto">
          <a:xfrm>
            <a:off x="-20638" y="6554788"/>
            <a:ext cx="9164638" cy="292100"/>
          </a:xfrm>
          <a:prstGeom prst="rect">
            <a:avLst/>
          </a:prstGeom>
          <a:solidFill>
            <a:srgbClr val="7030A0">
              <a:alpha val="34117"/>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396" tIns="45700" rIns="91396" bIns="45700" anchor="ctr"/>
          <a:lstStyle>
            <a:lvl1pPr>
              <a:lnSpc>
                <a:spcPct val="90000"/>
              </a:lnSpc>
              <a:spcBef>
                <a:spcPts val="750"/>
              </a:spcBef>
              <a:buFont typeface="Arial" panose="020B0604020202020204" pitchFamily="34" charset="0"/>
              <a:buChar char="•"/>
              <a:defRPr kumimoji="1" sz="2100">
                <a:solidFill>
                  <a:schemeClr val="tx1"/>
                </a:solidFill>
                <a:latin typeface="Calibri" panose="020F0502020204030204" pitchFamily="34" charset="0"/>
                <a:ea typeface="ＭＳ Ｐゴシック" panose="020B0600070205080204" pitchFamily="50" charset="-128"/>
              </a:defRPr>
            </a:lvl1pPr>
            <a:lvl2pPr marL="741363" indent="-284163">
              <a:lnSpc>
                <a:spcPct val="90000"/>
              </a:lnSpc>
              <a:spcBef>
                <a:spcPts val="375"/>
              </a:spcBef>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2pPr>
            <a:lvl3pPr marL="1141413" indent="-227013">
              <a:lnSpc>
                <a:spcPct val="90000"/>
              </a:lnSpc>
              <a:spcBef>
                <a:spcPts val="375"/>
              </a:spcBef>
              <a:buFont typeface="Arial" panose="020B0604020202020204" pitchFamily="34" charset="0"/>
              <a:buChar char="•"/>
              <a:defRPr kumimoji="1" sz="1500">
                <a:solidFill>
                  <a:schemeClr val="tx1"/>
                </a:solidFill>
                <a:latin typeface="Calibri" panose="020F0502020204030204" pitchFamily="34" charset="0"/>
                <a:ea typeface="ＭＳ Ｐゴシック" panose="020B0600070205080204" pitchFamily="50" charset="-128"/>
              </a:defRPr>
            </a:lvl3pPr>
            <a:lvl4pPr marL="1598613" indent="-227013">
              <a:lnSpc>
                <a:spcPct val="90000"/>
              </a:lnSpc>
              <a:spcBef>
                <a:spcPts val="375"/>
              </a:spcBef>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4pPr>
            <a:lvl5pPr marL="2055813" indent="-227013">
              <a:lnSpc>
                <a:spcPct val="90000"/>
              </a:lnSpc>
              <a:spcBef>
                <a:spcPts val="375"/>
              </a:spcBef>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5pPr>
            <a:lvl6pPr marL="2513013" indent="-227013"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6pPr>
            <a:lvl7pPr marL="2970213" indent="-227013"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7pPr>
            <a:lvl8pPr marL="3427413" indent="-227013"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8pPr>
            <a:lvl9pPr marL="3884613" indent="-227013"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9pPr>
          </a:lstStyle>
          <a:p>
            <a:pPr algn="ctr">
              <a:lnSpc>
                <a:spcPct val="150000"/>
              </a:lnSpc>
              <a:spcBef>
                <a:spcPct val="0"/>
              </a:spcBef>
              <a:buFontTx/>
              <a:buNone/>
            </a:pPr>
            <a:r>
              <a:rPr lang="ja-JP" altLang="en-US" sz="1200">
                <a:solidFill>
                  <a:srgbClr val="FFFFFF"/>
                </a:solidFill>
                <a:latin typeface="メイリオ" panose="020B0604030504040204" pitchFamily="50" charset="-128"/>
                <a:ea typeface="メイリオ" panose="020B0604030504040204" pitchFamily="50" charset="-128"/>
              </a:rPr>
              <a:t>遠　距　離　介　護　支　援　セ　ミ　ナ　ー</a:t>
            </a:r>
          </a:p>
        </p:txBody>
      </p:sp>
      <p:sp>
        <p:nvSpPr>
          <p:cNvPr id="108548" name="コンテンツ プレースホルダー 2">
            <a:extLst>
              <a:ext uri="{FF2B5EF4-FFF2-40B4-BE49-F238E27FC236}">
                <a16:creationId xmlns="" xmlns:a16="http://schemas.microsoft.com/office/drawing/2014/main" id="{0C0D72D5-9C47-43EF-9C2B-65F13327AC95}"/>
              </a:ext>
            </a:extLst>
          </p:cNvPr>
          <p:cNvSpPr txBox="1">
            <a:spLocks/>
          </p:cNvSpPr>
          <p:nvPr/>
        </p:nvSpPr>
        <p:spPr bwMode="auto">
          <a:xfrm>
            <a:off x="357188" y="1560513"/>
            <a:ext cx="8496300" cy="3327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396" tIns="45700" rIns="91396" bIns="45700"/>
          <a:lstStyle>
            <a:lvl1pPr>
              <a:lnSpc>
                <a:spcPct val="90000"/>
              </a:lnSpc>
              <a:spcBef>
                <a:spcPts val="750"/>
              </a:spcBef>
              <a:buFont typeface="Arial" panose="020B0604020202020204" pitchFamily="34" charset="0"/>
              <a:buChar char="•"/>
              <a:defRPr kumimoji="1" sz="2100">
                <a:solidFill>
                  <a:schemeClr val="tx1"/>
                </a:solidFill>
                <a:latin typeface="Calibri" panose="020F0502020204030204" pitchFamily="34" charset="0"/>
                <a:ea typeface="ＭＳ Ｐゴシック" panose="020B0600070205080204" pitchFamily="50" charset="-128"/>
              </a:defRPr>
            </a:lvl1pPr>
            <a:lvl2pPr marL="741363" indent="-284163">
              <a:lnSpc>
                <a:spcPct val="90000"/>
              </a:lnSpc>
              <a:spcBef>
                <a:spcPts val="375"/>
              </a:spcBef>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2pPr>
            <a:lvl3pPr marL="1141413" indent="-227013">
              <a:lnSpc>
                <a:spcPct val="90000"/>
              </a:lnSpc>
              <a:spcBef>
                <a:spcPts val="375"/>
              </a:spcBef>
              <a:buFont typeface="Arial" panose="020B0604020202020204" pitchFamily="34" charset="0"/>
              <a:buChar char="•"/>
              <a:defRPr kumimoji="1" sz="1500">
                <a:solidFill>
                  <a:schemeClr val="tx1"/>
                </a:solidFill>
                <a:latin typeface="Calibri" panose="020F0502020204030204" pitchFamily="34" charset="0"/>
                <a:ea typeface="ＭＳ Ｐゴシック" panose="020B0600070205080204" pitchFamily="50" charset="-128"/>
              </a:defRPr>
            </a:lvl3pPr>
            <a:lvl4pPr marL="1598613" indent="-227013">
              <a:lnSpc>
                <a:spcPct val="90000"/>
              </a:lnSpc>
              <a:spcBef>
                <a:spcPts val="375"/>
              </a:spcBef>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4pPr>
            <a:lvl5pPr marL="2055813" indent="-227013">
              <a:lnSpc>
                <a:spcPct val="90000"/>
              </a:lnSpc>
              <a:spcBef>
                <a:spcPts val="375"/>
              </a:spcBef>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5pPr>
            <a:lvl6pPr marL="2513013" indent="-227013"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6pPr>
            <a:lvl7pPr marL="2970213" indent="-227013"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7pPr>
            <a:lvl8pPr marL="3427413" indent="-227013"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8pPr>
            <a:lvl9pPr marL="3884613" indent="-227013"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9pPr>
          </a:lstStyle>
          <a:p>
            <a:pPr>
              <a:lnSpc>
                <a:spcPct val="100000"/>
              </a:lnSpc>
              <a:spcBef>
                <a:spcPct val="20000"/>
              </a:spcBef>
              <a:buFont typeface="Arial" panose="020B0604020202020204" pitchFamily="34" charset="0"/>
              <a:buNone/>
            </a:pPr>
            <a:r>
              <a:rPr lang="ja-JP" altLang="en-US" sz="3200" b="1">
                <a:latin typeface="メイリオ" panose="020B0604030504040204" pitchFamily="50" charset="-128"/>
                <a:ea typeface="メイリオ" panose="020B0604030504040204" pitchFamily="50" charset="-128"/>
              </a:rPr>
              <a:t>１）もしもの時･･･</a:t>
            </a:r>
            <a:endParaRPr lang="en-US" altLang="ja-JP" sz="3200" b="1">
              <a:latin typeface="メイリオ" panose="020B0604030504040204" pitchFamily="50" charset="-128"/>
              <a:ea typeface="メイリオ" panose="020B0604030504040204" pitchFamily="50" charset="-128"/>
            </a:endParaRPr>
          </a:p>
          <a:p>
            <a:pPr>
              <a:lnSpc>
                <a:spcPct val="100000"/>
              </a:lnSpc>
              <a:spcBef>
                <a:spcPct val="20000"/>
              </a:spcBef>
              <a:buFont typeface="Arial" panose="020B0604020202020204" pitchFamily="34" charset="0"/>
              <a:buNone/>
            </a:pPr>
            <a:r>
              <a:rPr lang="ja-JP" altLang="en-US" sz="3200" b="1">
                <a:latin typeface="メイリオ" panose="020B0604030504040204" pitchFamily="50" charset="-128"/>
                <a:ea typeface="メイリオ" panose="020B0604030504040204" pitchFamily="50" charset="-128"/>
              </a:rPr>
              <a:t>　　はじめに相談する場所を知っておく</a:t>
            </a:r>
            <a:endParaRPr lang="en-US" altLang="ja-JP" sz="3200" b="1">
              <a:latin typeface="メイリオ" panose="020B0604030504040204" pitchFamily="50" charset="-128"/>
              <a:ea typeface="メイリオ" panose="020B0604030504040204" pitchFamily="50" charset="-128"/>
            </a:endParaRPr>
          </a:p>
          <a:p>
            <a:pPr>
              <a:lnSpc>
                <a:spcPct val="100000"/>
              </a:lnSpc>
              <a:spcBef>
                <a:spcPct val="20000"/>
              </a:spcBef>
              <a:buFont typeface="Arial" panose="020B0604020202020204" pitchFamily="34" charset="0"/>
              <a:buNone/>
            </a:pPr>
            <a:endParaRPr lang="en-US" altLang="ja-JP" sz="1200" b="1">
              <a:latin typeface="メイリオ" panose="020B0604030504040204" pitchFamily="50" charset="-128"/>
              <a:ea typeface="メイリオ" panose="020B0604030504040204" pitchFamily="50" charset="-128"/>
            </a:endParaRPr>
          </a:p>
          <a:p>
            <a:pPr>
              <a:lnSpc>
                <a:spcPct val="100000"/>
              </a:lnSpc>
              <a:spcBef>
                <a:spcPct val="20000"/>
              </a:spcBef>
              <a:buFont typeface="Arial" panose="020B0604020202020204" pitchFamily="34" charset="0"/>
              <a:buNone/>
            </a:pPr>
            <a:r>
              <a:rPr lang="ja-JP" altLang="en-US" sz="3200" b="1">
                <a:latin typeface="メイリオ" panose="020B0604030504040204" pitchFamily="50" charset="-128"/>
                <a:ea typeface="メイリオ" panose="020B0604030504040204" pitchFamily="50" charset="-128"/>
              </a:rPr>
              <a:t>２）</a:t>
            </a:r>
            <a:r>
              <a:rPr lang="en-US" altLang="ja-JP" sz="3200" b="1">
                <a:latin typeface="メイリオ" panose="020B0604030504040204" pitchFamily="50" charset="-128"/>
                <a:ea typeface="メイリオ" panose="020B0604030504040204" pitchFamily="50" charset="-128"/>
              </a:rPr>
              <a:t>『</a:t>
            </a:r>
            <a:r>
              <a:rPr lang="ja-JP" altLang="en-US" sz="3200" b="1">
                <a:latin typeface="メイリオ" panose="020B0604030504040204" pitchFamily="50" charset="-128"/>
                <a:ea typeface="メイリオ" panose="020B0604030504040204" pitchFamily="50" charset="-128"/>
              </a:rPr>
              <a:t>親の介護をしている</a:t>
            </a:r>
            <a:r>
              <a:rPr lang="en-US" altLang="ja-JP" sz="3200" b="1">
                <a:latin typeface="メイリオ" panose="020B0604030504040204" pitchFamily="50" charset="-128"/>
                <a:ea typeface="メイリオ" panose="020B0604030504040204" pitchFamily="50" charset="-128"/>
              </a:rPr>
              <a:t>』</a:t>
            </a:r>
            <a:r>
              <a:rPr lang="ja-JP" altLang="en-US" sz="3200" b="1">
                <a:latin typeface="メイリオ" panose="020B0604030504040204" pitchFamily="50" charset="-128"/>
                <a:ea typeface="メイリオ" panose="020B0604030504040204" pitchFamily="50" charset="-128"/>
              </a:rPr>
              <a:t>ことをオープン</a:t>
            </a:r>
            <a:endParaRPr lang="en-US" altLang="ja-JP" sz="3200" b="1">
              <a:latin typeface="メイリオ" panose="020B0604030504040204" pitchFamily="50" charset="-128"/>
              <a:ea typeface="メイリオ" panose="020B0604030504040204" pitchFamily="50" charset="-128"/>
            </a:endParaRPr>
          </a:p>
          <a:p>
            <a:pPr>
              <a:lnSpc>
                <a:spcPct val="100000"/>
              </a:lnSpc>
              <a:spcBef>
                <a:spcPct val="20000"/>
              </a:spcBef>
              <a:buFont typeface="Arial" panose="020B0604020202020204" pitchFamily="34" charset="0"/>
              <a:buNone/>
            </a:pPr>
            <a:r>
              <a:rPr lang="ja-JP" altLang="en-US" sz="3200" b="1">
                <a:latin typeface="メイリオ" panose="020B0604030504040204" pitchFamily="50" charset="-128"/>
                <a:ea typeface="メイリオ" panose="020B0604030504040204" pitchFamily="50" charset="-128"/>
              </a:rPr>
              <a:t>　　にする</a:t>
            </a:r>
            <a:endParaRPr lang="en-US" altLang="ja-JP" sz="3200" b="1">
              <a:latin typeface="メイリオ" panose="020B0604030504040204" pitchFamily="50" charset="-128"/>
              <a:ea typeface="メイリオ" panose="020B0604030504040204" pitchFamily="50" charset="-128"/>
            </a:endParaRPr>
          </a:p>
          <a:p>
            <a:pPr>
              <a:lnSpc>
                <a:spcPct val="100000"/>
              </a:lnSpc>
              <a:spcBef>
                <a:spcPct val="20000"/>
              </a:spcBef>
              <a:buFont typeface="Arial" panose="020B0604020202020204" pitchFamily="34" charset="0"/>
              <a:buNone/>
            </a:pPr>
            <a:endParaRPr lang="en-US" altLang="ja-JP" sz="1200" b="1">
              <a:latin typeface="メイリオ" panose="020B0604030504040204" pitchFamily="50" charset="-128"/>
              <a:ea typeface="メイリオ" panose="020B0604030504040204" pitchFamily="50" charset="-128"/>
            </a:endParaRPr>
          </a:p>
          <a:p>
            <a:pPr>
              <a:lnSpc>
                <a:spcPct val="100000"/>
              </a:lnSpc>
              <a:spcBef>
                <a:spcPct val="20000"/>
              </a:spcBef>
              <a:buFont typeface="Arial" panose="020B0604020202020204" pitchFamily="34" charset="0"/>
              <a:buNone/>
            </a:pPr>
            <a:r>
              <a:rPr lang="ja-JP" altLang="en-US" sz="3200" b="1">
                <a:latin typeface="メイリオ" panose="020B0604030504040204" pitchFamily="50" charset="-128"/>
                <a:ea typeface="メイリオ" panose="020B0604030504040204" pitchFamily="50" charset="-128"/>
              </a:rPr>
              <a:t>３）頼れる人や制度がある！</a:t>
            </a:r>
            <a:endParaRPr lang="en-US" altLang="ja-JP" sz="3200" b="1">
              <a:latin typeface="メイリオ" panose="020B0604030504040204" pitchFamily="50" charset="-128"/>
              <a:ea typeface="メイリオ" panose="020B0604030504040204" pitchFamily="50" charset="-128"/>
            </a:endParaRPr>
          </a:p>
        </p:txBody>
      </p:sp>
      <p:sp>
        <p:nvSpPr>
          <p:cNvPr id="6" name="テキスト ボックス 2">
            <a:extLst>
              <a:ext uri="{FF2B5EF4-FFF2-40B4-BE49-F238E27FC236}">
                <a16:creationId xmlns="" xmlns:a16="http://schemas.microsoft.com/office/drawing/2014/main" id="{48F3E60A-2C6F-4E63-BE1A-8CFA470A54B7}"/>
              </a:ext>
            </a:extLst>
          </p:cNvPr>
          <p:cNvSpPr txBox="1">
            <a:spLocks noChangeArrowheads="1"/>
          </p:cNvSpPr>
          <p:nvPr/>
        </p:nvSpPr>
        <p:spPr bwMode="auto">
          <a:xfrm>
            <a:off x="174625" y="5362575"/>
            <a:ext cx="8861425"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r>
              <a:rPr lang="ja-JP" altLang="en-US" sz="4000" b="1">
                <a:solidFill>
                  <a:srgbClr val="FF0000"/>
                </a:solidFill>
                <a:latin typeface="メイリオ" panose="020B0604030504040204" pitchFamily="50" charset="-128"/>
                <a:ea typeface="メイリオ" panose="020B0604030504040204" pitchFamily="50" charset="-128"/>
              </a:rPr>
              <a:t>介護はコミュニケーションが</a:t>
            </a:r>
            <a:r>
              <a:rPr lang="en-US" altLang="ja-JP" sz="4000" b="1">
                <a:solidFill>
                  <a:srgbClr val="FF0000"/>
                </a:solidFill>
                <a:latin typeface="メイリオ" panose="020B0604030504040204" pitchFamily="50" charset="-128"/>
                <a:ea typeface="メイリオ" panose="020B0604030504040204" pitchFamily="50" charset="-128"/>
              </a:rPr>
              <a:t>『</a:t>
            </a:r>
            <a:r>
              <a:rPr lang="ja-JP" altLang="en-US" sz="4000" b="1">
                <a:solidFill>
                  <a:srgbClr val="FF0000"/>
                </a:solidFill>
                <a:latin typeface="メイリオ" panose="020B0604030504040204" pitchFamily="50" charset="-128"/>
                <a:ea typeface="メイリオ" panose="020B0604030504040204" pitchFamily="50" charset="-128"/>
              </a:rPr>
              <a:t>カギ</a:t>
            </a:r>
            <a:r>
              <a:rPr lang="en-US" altLang="ja-JP" sz="4000" b="1">
                <a:solidFill>
                  <a:srgbClr val="FF0000"/>
                </a:solidFill>
                <a:latin typeface="メイリオ" panose="020B0604030504040204" pitchFamily="50" charset="-128"/>
                <a:ea typeface="メイリオ" panose="020B0604030504040204" pitchFamily="50" charset="-128"/>
              </a:rPr>
              <a:t>』</a:t>
            </a:r>
            <a:endParaRPr lang="ja-JP" altLang="en-US" sz="4000" b="1">
              <a:solidFill>
                <a:srgbClr val="FF0000"/>
              </a:solidFill>
              <a:latin typeface="メイリオ" panose="020B0604030504040204" pitchFamily="50" charset="-128"/>
              <a:ea typeface="メイリオ" panose="020B0604030504040204" pitchFamily="50" charset="-128"/>
            </a:endParaRPr>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794" name="Rectangle 2">
            <a:extLst>
              <a:ext uri="{FF2B5EF4-FFF2-40B4-BE49-F238E27FC236}">
                <a16:creationId xmlns="" xmlns:a16="http://schemas.microsoft.com/office/drawing/2014/main" id="{B0F590E2-F62C-46F7-9C31-F68F5194B5A0}"/>
              </a:ext>
            </a:extLst>
          </p:cNvPr>
          <p:cNvSpPr txBox="1">
            <a:spLocks noChangeArrowheads="1"/>
          </p:cNvSpPr>
          <p:nvPr/>
        </p:nvSpPr>
        <p:spPr bwMode="auto">
          <a:xfrm>
            <a:off x="-20638" y="-15875"/>
            <a:ext cx="9164638" cy="1141413"/>
          </a:xfrm>
          <a:prstGeom prst="rect">
            <a:avLst/>
          </a:prstGeom>
          <a:solidFill>
            <a:srgbClr val="7030A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396" tIns="0" rIns="91396" bIns="0" anchor="ctr"/>
          <a:lstStyle>
            <a:lvl1pPr>
              <a:lnSpc>
                <a:spcPct val="90000"/>
              </a:lnSpc>
              <a:spcBef>
                <a:spcPts val="750"/>
              </a:spcBef>
              <a:buFont typeface="Arial" panose="020B0604020202020204" pitchFamily="34" charset="0"/>
              <a:buChar char="•"/>
              <a:defRPr kumimoji="1" sz="2100">
                <a:solidFill>
                  <a:schemeClr val="tx1"/>
                </a:solidFill>
                <a:latin typeface="Calibri" panose="020F0502020204030204" pitchFamily="34" charset="0"/>
                <a:ea typeface="ＭＳ Ｐゴシック" panose="020B0600070205080204" pitchFamily="50" charset="-128"/>
              </a:defRPr>
            </a:lvl1pPr>
            <a:lvl2pPr marL="741363" indent="-284163">
              <a:lnSpc>
                <a:spcPct val="90000"/>
              </a:lnSpc>
              <a:spcBef>
                <a:spcPts val="375"/>
              </a:spcBef>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2pPr>
            <a:lvl3pPr marL="1141413" indent="-227013">
              <a:lnSpc>
                <a:spcPct val="90000"/>
              </a:lnSpc>
              <a:spcBef>
                <a:spcPts val="375"/>
              </a:spcBef>
              <a:buFont typeface="Arial" panose="020B0604020202020204" pitchFamily="34" charset="0"/>
              <a:buChar char="•"/>
              <a:defRPr kumimoji="1" sz="1500">
                <a:solidFill>
                  <a:schemeClr val="tx1"/>
                </a:solidFill>
                <a:latin typeface="Calibri" panose="020F0502020204030204" pitchFamily="34" charset="0"/>
                <a:ea typeface="ＭＳ Ｐゴシック" panose="020B0600070205080204" pitchFamily="50" charset="-128"/>
              </a:defRPr>
            </a:lvl3pPr>
            <a:lvl4pPr marL="1598613" indent="-227013">
              <a:lnSpc>
                <a:spcPct val="90000"/>
              </a:lnSpc>
              <a:spcBef>
                <a:spcPts val="375"/>
              </a:spcBef>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4pPr>
            <a:lvl5pPr marL="2055813" indent="-227013">
              <a:lnSpc>
                <a:spcPct val="90000"/>
              </a:lnSpc>
              <a:spcBef>
                <a:spcPts val="375"/>
              </a:spcBef>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5pPr>
            <a:lvl6pPr marL="2513013" indent="-227013"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6pPr>
            <a:lvl7pPr marL="2970213" indent="-227013"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7pPr>
            <a:lvl8pPr marL="3427413" indent="-227013"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8pPr>
            <a:lvl9pPr marL="3884613" indent="-227013"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9pPr>
          </a:lstStyle>
          <a:p>
            <a:pPr algn="ctr">
              <a:lnSpc>
                <a:spcPct val="100000"/>
              </a:lnSpc>
              <a:spcBef>
                <a:spcPct val="0"/>
              </a:spcBef>
              <a:buFontTx/>
              <a:buNone/>
            </a:pPr>
            <a:r>
              <a:rPr lang="ja-JP" altLang="en-US" sz="4400" b="1" dirty="0">
                <a:solidFill>
                  <a:srgbClr val="FFFFFF"/>
                </a:solidFill>
                <a:latin typeface="メイリオ" panose="020B0604030504040204" pitchFamily="50" charset="-128"/>
                <a:ea typeface="メイリオ" panose="020B0604030504040204" pitchFamily="50" charset="-128"/>
              </a:rPr>
              <a:t>質問</a:t>
            </a:r>
          </a:p>
        </p:txBody>
      </p:sp>
      <p:sp>
        <p:nvSpPr>
          <p:cNvPr id="161795" name="Rectangle 2">
            <a:extLst>
              <a:ext uri="{FF2B5EF4-FFF2-40B4-BE49-F238E27FC236}">
                <a16:creationId xmlns="" xmlns:a16="http://schemas.microsoft.com/office/drawing/2014/main" id="{F1A4636A-2112-450C-9C6F-B201F68A276D}"/>
              </a:ext>
            </a:extLst>
          </p:cNvPr>
          <p:cNvSpPr txBox="1">
            <a:spLocks noChangeArrowheads="1"/>
          </p:cNvSpPr>
          <p:nvPr/>
        </p:nvSpPr>
        <p:spPr bwMode="auto">
          <a:xfrm>
            <a:off x="-17463" y="6565900"/>
            <a:ext cx="9164638" cy="292100"/>
          </a:xfrm>
          <a:prstGeom prst="rect">
            <a:avLst/>
          </a:prstGeom>
          <a:solidFill>
            <a:srgbClr val="7030A0">
              <a:alpha val="34117"/>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396" tIns="45700" rIns="91396" bIns="45700" anchor="ctr"/>
          <a:lstStyle>
            <a:lvl1pPr>
              <a:lnSpc>
                <a:spcPct val="90000"/>
              </a:lnSpc>
              <a:spcBef>
                <a:spcPts val="750"/>
              </a:spcBef>
              <a:buFont typeface="Arial" panose="020B0604020202020204" pitchFamily="34" charset="0"/>
              <a:buChar char="•"/>
              <a:defRPr kumimoji="1" sz="2100">
                <a:solidFill>
                  <a:schemeClr val="tx1"/>
                </a:solidFill>
                <a:latin typeface="Calibri" panose="020F0502020204030204" pitchFamily="34" charset="0"/>
                <a:ea typeface="ＭＳ Ｐゴシック" panose="020B0600070205080204" pitchFamily="50" charset="-128"/>
              </a:defRPr>
            </a:lvl1pPr>
            <a:lvl2pPr marL="741363" indent="-284163">
              <a:lnSpc>
                <a:spcPct val="90000"/>
              </a:lnSpc>
              <a:spcBef>
                <a:spcPts val="375"/>
              </a:spcBef>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2pPr>
            <a:lvl3pPr marL="1141413" indent="-227013">
              <a:lnSpc>
                <a:spcPct val="90000"/>
              </a:lnSpc>
              <a:spcBef>
                <a:spcPts val="375"/>
              </a:spcBef>
              <a:buFont typeface="Arial" panose="020B0604020202020204" pitchFamily="34" charset="0"/>
              <a:buChar char="•"/>
              <a:defRPr kumimoji="1" sz="1500">
                <a:solidFill>
                  <a:schemeClr val="tx1"/>
                </a:solidFill>
                <a:latin typeface="Calibri" panose="020F0502020204030204" pitchFamily="34" charset="0"/>
                <a:ea typeface="ＭＳ Ｐゴシック" panose="020B0600070205080204" pitchFamily="50" charset="-128"/>
              </a:defRPr>
            </a:lvl3pPr>
            <a:lvl4pPr marL="1598613" indent="-227013">
              <a:lnSpc>
                <a:spcPct val="90000"/>
              </a:lnSpc>
              <a:spcBef>
                <a:spcPts val="375"/>
              </a:spcBef>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4pPr>
            <a:lvl5pPr marL="2055813" indent="-227013">
              <a:lnSpc>
                <a:spcPct val="90000"/>
              </a:lnSpc>
              <a:spcBef>
                <a:spcPts val="375"/>
              </a:spcBef>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5pPr>
            <a:lvl6pPr marL="2513013" indent="-227013"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6pPr>
            <a:lvl7pPr marL="2970213" indent="-227013"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7pPr>
            <a:lvl8pPr marL="3427413" indent="-227013"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8pPr>
            <a:lvl9pPr marL="3884613" indent="-227013"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9pPr>
          </a:lstStyle>
          <a:p>
            <a:pPr algn="ctr">
              <a:lnSpc>
                <a:spcPct val="150000"/>
              </a:lnSpc>
              <a:spcBef>
                <a:spcPct val="0"/>
              </a:spcBef>
              <a:buFontTx/>
              <a:buNone/>
            </a:pPr>
            <a:r>
              <a:rPr lang="ja-JP" altLang="en-US" sz="1200">
                <a:solidFill>
                  <a:srgbClr val="FFFFFF"/>
                </a:solidFill>
                <a:latin typeface="メイリオ" panose="020B0604030504040204" pitchFamily="50" charset="-128"/>
                <a:ea typeface="メイリオ" panose="020B0604030504040204" pitchFamily="50" charset="-128"/>
              </a:rPr>
              <a:t>遠　距　離　介　護　支　援　セ　ミ　ナ　ー</a:t>
            </a:r>
          </a:p>
        </p:txBody>
      </p:sp>
      <p:sp>
        <p:nvSpPr>
          <p:cNvPr id="5" name="コンテンツ プレースホルダー 2">
            <a:extLst>
              <a:ext uri="{FF2B5EF4-FFF2-40B4-BE49-F238E27FC236}">
                <a16:creationId xmlns="" xmlns:a16="http://schemas.microsoft.com/office/drawing/2014/main" id="{17935226-8805-4A29-B28F-77EC294C170D}"/>
              </a:ext>
            </a:extLst>
          </p:cNvPr>
          <p:cNvSpPr txBox="1">
            <a:spLocks/>
          </p:cNvSpPr>
          <p:nvPr/>
        </p:nvSpPr>
        <p:spPr bwMode="auto">
          <a:xfrm>
            <a:off x="179512" y="2348880"/>
            <a:ext cx="8785225" cy="28803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396" tIns="45700" rIns="91396" bIns="45700"/>
          <a:lstStyle>
            <a:lvl1pPr marL="457200" indent="-457200">
              <a:defRPr kumimoji="1">
                <a:solidFill>
                  <a:schemeClr val="tx1"/>
                </a:solidFill>
                <a:latin typeface="Calibri" panose="020F0502020204030204" pitchFamily="34" charset="0"/>
                <a:ea typeface="ＭＳ Ｐゴシック" panose="020B0600070205080204" pitchFamily="50" charset="-128"/>
              </a:defRPr>
            </a:lvl1pPr>
            <a:lvl2pPr marL="741363" indent="-284163">
              <a:defRPr kumimoji="1">
                <a:solidFill>
                  <a:schemeClr val="tx1"/>
                </a:solidFill>
                <a:latin typeface="Calibri" panose="020F0502020204030204" pitchFamily="34" charset="0"/>
                <a:ea typeface="ＭＳ Ｐゴシック" panose="020B0600070205080204" pitchFamily="50" charset="-128"/>
              </a:defRPr>
            </a:lvl2pPr>
            <a:lvl3pPr marL="1141413" indent="-227013">
              <a:defRPr kumimoji="1">
                <a:solidFill>
                  <a:schemeClr val="tx1"/>
                </a:solidFill>
                <a:latin typeface="Calibri" panose="020F0502020204030204" pitchFamily="34" charset="0"/>
                <a:ea typeface="ＭＳ Ｐゴシック" panose="020B0600070205080204" pitchFamily="50" charset="-128"/>
              </a:defRPr>
            </a:lvl3pPr>
            <a:lvl4pPr marL="1598613" indent="-227013">
              <a:defRPr kumimoji="1">
                <a:solidFill>
                  <a:schemeClr val="tx1"/>
                </a:solidFill>
                <a:latin typeface="Calibri" panose="020F0502020204030204" pitchFamily="34" charset="0"/>
                <a:ea typeface="ＭＳ Ｐゴシック" panose="020B0600070205080204" pitchFamily="50" charset="-128"/>
              </a:defRPr>
            </a:lvl4pPr>
            <a:lvl5pPr marL="2055813" indent="-227013">
              <a:defRPr kumimoji="1">
                <a:solidFill>
                  <a:schemeClr val="tx1"/>
                </a:solidFill>
                <a:latin typeface="Calibri" panose="020F0502020204030204" pitchFamily="34" charset="0"/>
                <a:ea typeface="ＭＳ Ｐゴシック" panose="020B0600070205080204" pitchFamily="50" charset="-128"/>
              </a:defRPr>
            </a:lvl5pPr>
            <a:lvl6pPr marL="2513013" indent="-227013"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0213" indent="-227013"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7413" indent="-227013"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4613" indent="-227013"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pPr marL="0" indent="0" algn="ctr" eaLnBrk="1" hangingPunct="1">
              <a:lnSpc>
                <a:spcPct val="140000"/>
              </a:lnSpc>
              <a:spcBef>
                <a:spcPct val="20000"/>
              </a:spcBef>
            </a:pPr>
            <a:r>
              <a:rPr lang="ja-JP" altLang="en-US" sz="4400" dirty="0">
                <a:latin typeface="メイリオ" panose="020B0604030504040204" pitchFamily="50" charset="-128"/>
                <a:ea typeface="メイリオ" panose="020B0604030504040204" pitchFamily="50" charset="-128"/>
              </a:rPr>
              <a:t>本日はお疲れさま</a:t>
            </a:r>
            <a:r>
              <a:rPr lang="ja-JP" altLang="en-US" sz="4400" dirty="0" err="1">
                <a:latin typeface="メイリオ" panose="020B0604030504040204" pitchFamily="50" charset="-128"/>
                <a:ea typeface="メイリオ" panose="020B0604030504040204" pitchFamily="50" charset="-128"/>
              </a:rPr>
              <a:t>で</a:t>
            </a:r>
            <a:r>
              <a:rPr lang="ja-JP" altLang="en-US" sz="4400" dirty="0">
                <a:latin typeface="メイリオ" panose="020B0604030504040204" pitchFamily="50" charset="-128"/>
                <a:ea typeface="メイリオ" panose="020B0604030504040204" pitchFamily="50" charset="-128"/>
              </a:rPr>
              <a:t>した</a:t>
            </a:r>
            <a:endParaRPr lang="en-US" altLang="ja-JP" sz="4400" dirty="0">
              <a:latin typeface="メイリオ" panose="020B0604030504040204" pitchFamily="50" charset="-128"/>
              <a:ea typeface="メイリオ" panose="020B0604030504040204" pitchFamily="50" charset="-128"/>
            </a:endParaRPr>
          </a:p>
          <a:p>
            <a:pPr marL="0" indent="0" algn="ctr" eaLnBrk="1" hangingPunct="1">
              <a:lnSpc>
                <a:spcPct val="140000"/>
              </a:lnSpc>
              <a:spcBef>
                <a:spcPct val="20000"/>
              </a:spcBef>
            </a:pPr>
            <a:r>
              <a:rPr lang="ja-JP" altLang="en-US" sz="4400" dirty="0">
                <a:latin typeface="メイリオ" panose="020B0604030504040204" pitchFamily="50" charset="-128"/>
                <a:ea typeface="メイリオ" panose="020B0604030504040204" pitchFamily="50" charset="-128"/>
              </a:rPr>
              <a:t>何か質問はございませんか？</a:t>
            </a:r>
          </a:p>
        </p:txBody>
      </p:sp>
    </p:spTree>
    <p:extLst>
      <p:ext uri="{BB962C8B-B14F-4D97-AF65-F5344CB8AC3E}">
        <p14:creationId xmlns:p14="http://schemas.microsoft.com/office/powerpoint/2010/main" val="3007636177"/>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794" name="Rectangle 2">
            <a:extLst>
              <a:ext uri="{FF2B5EF4-FFF2-40B4-BE49-F238E27FC236}">
                <a16:creationId xmlns="" xmlns:a16="http://schemas.microsoft.com/office/drawing/2014/main" id="{B0F590E2-F62C-46F7-9C31-F68F5194B5A0}"/>
              </a:ext>
            </a:extLst>
          </p:cNvPr>
          <p:cNvSpPr txBox="1">
            <a:spLocks noChangeArrowheads="1"/>
          </p:cNvSpPr>
          <p:nvPr/>
        </p:nvSpPr>
        <p:spPr bwMode="auto">
          <a:xfrm>
            <a:off x="-11113" y="-9525"/>
            <a:ext cx="9164638" cy="1141413"/>
          </a:xfrm>
          <a:prstGeom prst="rect">
            <a:avLst/>
          </a:prstGeom>
          <a:solidFill>
            <a:srgbClr val="7030A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396" tIns="0" rIns="91396" bIns="0" anchor="ctr"/>
          <a:lstStyle>
            <a:lvl1pPr>
              <a:lnSpc>
                <a:spcPct val="90000"/>
              </a:lnSpc>
              <a:spcBef>
                <a:spcPts val="750"/>
              </a:spcBef>
              <a:buFont typeface="Arial" panose="020B0604020202020204" pitchFamily="34" charset="0"/>
              <a:buChar char="•"/>
              <a:defRPr kumimoji="1" sz="2100">
                <a:solidFill>
                  <a:schemeClr val="tx1"/>
                </a:solidFill>
                <a:latin typeface="Calibri" panose="020F0502020204030204" pitchFamily="34" charset="0"/>
                <a:ea typeface="ＭＳ Ｐゴシック" panose="020B0600070205080204" pitchFamily="50" charset="-128"/>
              </a:defRPr>
            </a:lvl1pPr>
            <a:lvl2pPr marL="741363" indent="-284163">
              <a:lnSpc>
                <a:spcPct val="90000"/>
              </a:lnSpc>
              <a:spcBef>
                <a:spcPts val="375"/>
              </a:spcBef>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2pPr>
            <a:lvl3pPr marL="1141413" indent="-227013">
              <a:lnSpc>
                <a:spcPct val="90000"/>
              </a:lnSpc>
              <a:spcBef>
                <a:spcPts val="375"/>
              </a:spcBef>
              <a:buFont typeface="Arial" panose="020B0604020202020204" pitchFamily="34" charset="0"/>
              <a:buChar char="•"/>
              <a:defRPr kumimoji="1" sz="1500">
                <a:solidFill>
                  <a:schemeClr val="tx1"/>
                </a:solidFill>
                <a:latin typeface="Calibri" panose="020F0502020204030204" pitchFamily="34" charset="0"/>
                <a:ea typeface="ＭＳ Ｐゴシック" panose="020B0600070205080204" pitchFamily="50" charset="-128"/>
              </a:defRPr>
            </a:lvl3pPr>
            <a:lvl4pPr marL="1598613" indent="-227013">
              <a:lnSpc>
                <a:spcPct val="90000"/>
              </a:lnSpc>
              <a:spcBef>
                <a:spcPts val="375"/>
              </a:spcBef>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4pPr>
            <a:lvl5pPr marL="2055813" indent="-227013">
              <a:lnSpc>
                <a:spcPct val="90000"/>
              </a:lnSpc>
              <a:spcBef>
                <a:spcPts val="375"/>
              </a:spcBef>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5pPr>
            <a:lvl6pPr marL="2513013" indent="-227013"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6pPr>
            <a:lvl7pPr marL="2970213" indent="-227013"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7pPr>
            <a:lvl8pPr marL="3427413" indent="-227013"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8pPr>
            <a:lvl9pPr marL="3884613" indent="-227013"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9pPr>
          </a:lstStyle>
          <a:p>
            <a:pPr algn="ctr">
              <a:lnSpc>
                <a:spcPct val="100000"/>
              </a:lnSpc>
              <a:spcBef>
                <a:spcPct val="0"/>
              </a:spcBef>
              <a:buFontTx/>
              <a:buNone/>
            </a:pPr>
            <a:r>
              <a:rPr lang="ja-JP" altLang="en-US" sz="4400" b="1" dirty="0">
                <a:solidFill>
                  <a:srgbClr val="FFFFFF"/>
                </a:solidFill>
                <a:latin typeface="メイリオ" panose="020B0604030504040204" pitchFamily="50" charset="-128"/>
                <a:ea typeface="メイリオ" panose="020B0604030504040204" pitchFamily="50" charset="-128"/>
              </a:rPr>
              <a:t>今日のまとめ</a:t>
            </a:r>
          </a:p>
        </p:txBody>
      </p:sp>
      <p:sp>
        <p:nvSpPr>
          <p:cNvPr id="161795" name="Rectangle 2">
            <a:extLst>
              <a:ext uri="{FF2B5EF4-FFF2-40B4-BE49-F238E27FC236}">
                <a16:creationId xmlns="" xmlns:a16="http://schemas.microsoft.com/office/drawing/2014/main" id="{F1A4636A-2112-450C-9C6F-B201F68A276D}"/>
              </a:ext>
            </a:extLst>
          </p:cNvPr>
          <p:cNvSpPr txBox="1">
            <a:spLocks noChangeArrowheads="1"/>
          </p:cNvSpPr>
          <p:nvPr/>
        </p:nvSpPr>
        <p:spPr bwMode="auto">
          <a:xfrm>
            <a:off x="-17463" y="6556375"/>
            <a:ext cx="9164638" cy="292100"/>
          </a:xfrm>
          <a:prstGeom prst="rect">
            <a:avLst/>
          </a:prstGeom>
          <a:solidFill>
            <a:srgbClr val="7030A0">
              <a:alpha val="34117"/>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396" tIns="45700" rIns="91396" bIns="45700" anchor="ctr"/>
          <a:lstStyle>
            <a:lvl1pPr>
              <a:lnSpc>
                <a:spcPct val="90000"/>
              </a:lnSpc>
              <a:spcBef>
                <a:spcPts val="750"/>
              </a:spcBef>
              <a:buFont typeface="Arial" panose="020B0604020202020204" pitchFamily="34" charset="0"/>
              <a:buChar char="•"/>
              <a:defRPr kumimoji="1" sz="2100">
                <a:solidFill>
                  <a:schemeClr val="tx1"/>
                </a:solidFill>
                <a:latin typeface="Calibri" panose="020F0502020204030204" pitchFamily="34" charset="0"/>
                <a:ea typeface="ＭＳ Ｐゴシック" panose="020B0600070205080204" pitchFamily="50" charset="-128"/>
              </a:defRPr>
            </a:lvl1pPr>
            <a:lvl2pPr marL="741363" indent="-284163">
              <a:lnSpc>
                <a:spcPct val="90000"/>
              </a:lnSpc>
              <a:spcBef>
                <a:spcPts val="375"/>
              </a:spcBef>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2pPr>
            <a:lvl3pPr marL="1141413" indent="-227013">
              <a:lnSpc>
                <a:spcPct val="90000"/>
              </a:lnSpc>
              <a:spcBef>
                <a:spcPts val="375"/>
              </a:spcBef>
              <a:buFont typeface="Arial" panose="020B0604020202020204" pitchFamily="34" charset="0"/>
              <a:buChar char="•"/>
              <a:defRPr kumimoji="1" sz="1500">
                <a:solidFill>
                  <a:schemeClr val="tx1"/>
                </a:solidFill>
                <a:latin typeface="Calibri" panose="020F0502020204030204" pitchFamily="34" charset="0"/>
                <a:ea typeface="ＭＳ Ｐゴシック" panose="020B0600070205080204" pitchFamily="50" charset="-128"/>
              </a:defRPr>
            </a:lvl3pPr>
            <a:lvl4pPr marL="1598613" indent="-227013">
              <a:lnSpc>
                <a:spcPct val="90000"/>
              </a:lnSpc>
              <a:spcBef>
                <a:spcPts val="375"/>
              </a:spcBef>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4pPr>
            <a:lvl5pPr marL="2055813" indent="-227013">
              <a:lnSpc>
                <a:spcPct val="90000"/>
              </a:lnSpc>
              <a:spcBef>
                <a:spcPts val="375"/>
              </a:spcBef>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5pPr>
            <a:lvl6pPr marL="2513013" indent="-227013"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6pPr>
            <a:lvl7pPr marL="2970213" indent="-227013"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7pPr>
            <a:lvl8pPr marL="3427413" indent="-227013"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8pPr>
            <a:lvl9pPr marL="3884613" indent="-227013"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9pPr>
          </a:lstStyle>
          <a:p>
            <a:pPr algn="ctr">
              <a:lnSpc>
                <a:spcPct val="150000"/>
              </a:lnSpc>
              <a:spcBef>
                <a:spcPct val="0"/>
              </a:spcBef>
              <a:buFontTx/>
              <a:buNone/>
            </a:pPr>
            <a:r>
              <a:rPr lang="ja-JP" altLang="en-US" sz="1200">
                <a:solidFill>
                  <a:srgbClr val="FFFFFF"/>
                </a:solidFill>
                <a:latin typeface="メイリオ" panose="020B0604030504040204" pitchFamily="50" charset="-128"/>
                <a:ea typeface="メイリオ" panose="020B0604030504040204" pitchFamily="50" charset="-128"/>
              </a:rPr>
              <a:t>遠　距　離　介　護　支　援　セ　ミ　ナ　ー</a:t>
            </a:r>
          </a:p>
        </p:txBody>
      </p:sp>
      <p:sp>
        <p:nvSpPr>
          <p:cNvPr id="5" name="コンテンツ プレースホルダー 2">
            <a:extLst>
              <a:ext uri="{FF2B5EF4-FFF2-40B4-BE49-F238E27FC236}">
                <a16:creationId xmlns="" xmlns:a16="http://schemas.microsoft.com/office/drawing/2014/main" id="{17935226-8805-4A29-B28F-77EC294C170D}"/>
              </a:ext>
            </a:extLst>
          </p:cNvPr>
          <p:cNvSpPr txBox="1">
            <a:spLocks/>
          </p:cNvSpPr>
          <p:nvPr/>
        </p:nvSpPr>
        <p:spPr bwMode="auto">
          <a:xfrm>
            <a:off x="107950" y="1557338"/>
            <a:ext cx="8785225" cy="4722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396" tIns="45700" rIns="91396" bIns="45700"/>
          <a:lstStyle>
            <a:lvl1pPr marL="457200" indent="-457200">
              <a:defRPr kumimoji="1">
                <a:solidFill>
                  <a:schemeClr val="tx1"/>
                </a:solidFill>
                <a:latin typeface="Calibri" panose="020F0502020204030204" pitchFamily="34" charset="0"/>
                <a:ea typeface="ＭＳ Ｐゴシック" panose="020B0600070205080204" pitchFamily="50" charset="-128"/>
              </a:defRPr>
            </a:lvl1pPr>
            <a:lvl2pPr marL="741363" indent="-284163">
              <a:defRPr kumimoji="1">
                <a:solidFill>
                  <a:schemeClr val="tx1"/>
                </a:solidFill>
                <a:latin typeface="Calibri" panose="020F0502020204030204" pitchFamily="34" charset="0"/>
                <a:ea typeface="ＭＳ Ｐゴシック" panose="020B0600070205080204" pitchFamily="50" charset="-128"/>
              </a:defRPr>
            </a:lvl2pPr>
            <a:lvl3pPr marL="1141413" indent="-227013">
              <a:defRPr kumimoji="1">
                <a:solidFill>
                  <a:schemeClr val="tx1"/>
                </a:solidFill>
                <a:latin typeface="Calibri" panose="020F0502020204030204" pitchFamily="34" charset="0"/>
                <a:ea typeface="ＭＳ Ｐゴシック" panose="020B0600070205080204" pitchFamily="50" charset="-128"/>
              </a:defRPr>
            </a:lvl3pPr>
            <a:lvl4pPr marL="1598613" indent="-227013">
              <a:defRPr kumimoji="1">
                <a:solidFill>
                  <a:schemeClr val="tx1"/>
                </a:solidFill>
                <a:latin typeface="Calibri" panose="020F0502020204030204" pitchFamily="34" charset="0"/>
                <a:ea typeface="ＭＳ Ｐゴシック" panose="020B0600070205080204" pitchFamily="50" charset="-128"/>
              </a:defRPr>
            </a:lvl4pPr>
            <a:lvl5pPr marL="2055813" indent="-227013">
              <a:defRPr kumimoji="1">
                <a:solidFill>
                  <a:schemeClr val="tx1"/>
                </a:solidFill>
                <a:latin typeface="Calibri" panose="020F0502020204030204" pitchFamily="34" charset="0"/>
                <a:ea typeface="ＭＳ Ｐゴシック" panose="020B0600070205080204" pitchFamily="50" charset="-128"/>
              </a:defRPr>
            </a:lvl5pPr>
            <a:lvl6pPr marL="2513013" indent="-227013"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0213" indent="-227013"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7413" indent="-227013"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4613" indent="-227013"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pPr eaLnBrk="1" hangingPunct="1">
              <a:lnSpc>
                <a:spcPct val="140000"/>
              </a:lnSpc>
              <a:spcBef>
                <a:spcPct val="20000"/>
              </a:spcBef>
              <a:buFont typeface="Arial" panose="020B0604020202020204" pitchFamily="34" charset="0"/>
              <a:buChar char="•"/>
            </a:pPr>
            <a:r>
              <a:rPr lang="ja-JP" altLang="en-US" sz="3200" dirty="0">
                <a:latin typeface="メイリオ" panose="020B0604030504040204" pitchFamily="50" charset="-128"/>
                <a:ea typeface="メイリオ" panose="020B0604030504040204" pitchFamily="50" charset="-128"/>
              </a:rPr>
              <a:t>離れて暮らす親の介護は一大イベントですがそれを支える多くの仕組みがあります</a:t>
            </a:r>
            <a:endParaRPr lang="en-US" altLang="ja-JP" sz="3200" dirty="0">
              <a:latin typeface="メイリオ" panose="020B0604030504040204" pitchFamily="50" charset="-128"/>
              <a:ea typeface="メイリオ" panose="020B0604030504040204" pitchFamily="50" charset="-128"/>
            </a:endParaRPr>
          </a:p>
          <a:p>
            <a:pPr eaLnBrk="1" hangingPunct="1">
              <a:lnSpc>
                <a:spcPct val="140000"/>
              </a:lnSpc>
              <a:spcBef>
                <a:spcPct val="20000"/>
              </a:spcBef>
              <a:buFont typeface="Arial" panose="020B0604020202020204" pitchFamily="34" charset="0"/>
              <a:buChar char="•"/>
            </a:pPr>
            <a:r>
              <a:rPr lang="ja-JP" altLang="en-US" sz="3200" dirty="0">
                <a:latin typeface="メイリオ" panose="020B0604030504040204" pitchFamily="50" charset="-128"/>
                <a:ea typeface="メイリオ" panose="020B0604030504040204" pitchFamily="50" charset="-128"/>
              </a:rPr>
              <a:t>正しい情報を上手に得ることで安心につながります</a:t>
            </a:r>
            <a:endParaRPr lang="en-US" altLang="ja-JP" sz="3200" dirty="0">
              <a:latin typeface="メイリオ" panose="020B0604030504040204" pitchFamily="50" charset="-128"/>
              <a:ea typeface="メイリオ" panose="020B0604030504040204" pitchFamily="50" charset="-128"/>
            </a:endParaRPr>
          </a:p>
          <a:p>
            <a:pPr eaLnBrk="1" hangingPunct="1">
              <a:lnSpc>
                <a:spcPct val="140000"/>
              </a:lnSpc>
              <a:spcBef>
                <a:spcPct val="20000"/>
              </a:spcBef>
              <a:buFont typeface="Arial" panose="020B0604020202020204" pitchFamily="34" charset="0"/>
              <a:buChar char="•"/>
            </a:pPr>
            <a:r>
              <a:rPr lang="ja-JP" altLang="en-US" sz="3200" dirty="0">
                <a:latin typeface="メイリオ" panose="020B0604030504040204" pitchFamily="50" charset="-128"/>
                <a:ea typeface="メイリオ" panose="020B0604030504040204" pitchFamily="50" charset="-128"/>
              </a:rPr>
              <a:t>自分の生活を守りながら負担感なく大切な人との時間を過ごしてください</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a:extLst>
              <a:ext uri="{FF2B5EF4-FFF2-40B4-BE49-F238E27FC236}">
                <a16:creationId xmlns="" xmlns:a16="http://schemas.microsoft.com/office/drawing/2014/main" id="{0BD3929E-E0F9-4582-B801-9966316C030A}"/>
              </a:ext>
            </a:extLst>
          </p:cNvPr>
          <p:cNvSpPr txBox="1"/>
          <p:nvPr/>
        </p:nvSpPr>
        <p:spPr>
          <a:xfrm>
            <a:off x="1042988" y="1989138"/>
            <a:ext cx="6340475" cy="4708525"/>
          </a:xfrm>
          <a:prstGeom prst="rect">
            <a:avLst/>
          </a:prstGeom>
          <a:solidFill>
            <a:schemeClr val="accent6">
              <a:lumMod val="60000"/>
              <a:lumOff val="40000"/>
              <a:alpha val="33000"/>
            </a:schemeClr>
          </a:solidFill>
          <a:ln w="28575">
            <a:solidFill>
              <a:schemeClr val="tx1"/>
            </a:solidFill>
          </a:ln>
        </p:spPr>
        <p:txBody>
          <a:bodyPr wrap="none">
            <a:spAutoFit/>
          </a:bodyPr>
          <a:lstStyle/>
          <a:p>
            <a:pPr eaLnBrk="1" fontAlgn="auto" hangingPunct="1">
              <a:spcBef>
                <a:spcPts val="0"/>
              </a:spcBef>
              <a:spcAft>
                <a:spcPts val="0"/>
              </a:spcAft>
              <a:defRPr/>
            </a:pPr>
            <a:r>
              <a:rPr lang="ja-JP" altLang="en-US" sz="2800" dirty="0">
                <a:solidFill>
                  <a:prstClr val="black"/>
                </a:solidFill>
                <a:latin typeface="メイリオ" panose="020B0604030504040204" pitchFamily="50" charset="-128"/>
                <a:ea typeface="メイリオ" panose="020B0604030504040204" pitchFamily="50" charset="-128"/>
              </a:rPr>
              <a:t>呼び寄せ</a:t>
            </a:r>
            <a:endParaRPr lang="en-US" altLang="ja-JP" sz="2800" dirty="0">
              <a:solidFill>
                <a:prstClr val="black"/>
              </a:solidFill>
              <a:latin typeface="メイリオ" panose="020B0604030504040204" pitchFamily="50" charset="-128"/>
              <a:ea typeface="メイリオ" panose="020B0604030504040204" pitchFamily="50" charset="-128"/>
            </a:endParaRPr>
          </a:p>
          <a:p>
            <a:pPr eaLnBrk="1" fontAlgn="auto" hangingPunct="1">
              <a:spcBef>
                <a:spcPts val="0"/>
              </a:spcBef>
              <a:spcAft>
                <a:spcPts val="0"/>
              </a:spcAft>
              <a:defRPr/>
            </a:pPr>
            <a:r>
              <a:rPr lang="ja-JP" altLang="en-US" sz="2400" dirty="0">
                <a:solidFill>
                  <a:prstClr val="black"/>
                </a:solidFill>
                <a:latin typeface="メイリオ" panose="020B0604030504040204" pitchFamily="50" charset="-128"/>
                <a:ea typeface="メイリオ" panose="020B0604030504040204" pitchFamily="50" charset="-128"/>
              </a:rPr>
              <a:t>　・元気なうちだと戻ってしまう可能性</a:t>
            </a:r>
            <a:endParaRPr lang="en-US" altLang="ja-JP" sz="2400" dirty="0">
              <a:solidFill>
                <a:prstClr val="black"/>
              </a:solidFill>
              <a:latin typeface="メイリオ" panose="020B0604030504040204" pitchFamily="50" charset="-128"/>
              <a:ea typeface="メイリオ" panose="020B0604030504040204" pitchFamily="50" charset="-128"/>
            </a:endParaRPr>
          </a:p>
          <a:p>
            <a:pPr eaLnBrk="1" fontAlgn="auto" hangingPunct="1">
              <a:spcBef>
                <a:spcPts val="0"/>
              </a:spcBef>
              <a:spcAft>
                <a:spcPts val="0"/>
              </a:spcAft>
              <a:defRPr/>
            </a:pPr>
            <a:r>
              <a:rPr lang="ja-JP" altLang="en-US" sz="2400" dirty="0">
                <a:solidFill>
                  <a:prstClr val="black"/>
                </a:solidFill>
                <a:latin typeface="メイリオ" panose="020B0604030504040204" pitchFamily="50" charset="-128"/>
                <a:ea typeface="メイリオ" panose="020B0604030504040204" pitchFamily="50" charset="-128"/>
              </a:rPr>
              <a:t>　・日中独居は変わらない</a:t>
            </a:r>
            <a:endParaRPr lang="en-US" altLang="ja-JP" sz="2400" dirty="0">
              <a:solidFill>
                <a:prstClr val="black"/>
              </a:solidFill>
              <a:latin typeface="メイリオ" panose="020B0604030504040204" pitchFamily="50" charset="-128"/>
              <a:ea typeface="メイリオ" panose="020B0604030504040204" pitchFamily="50" charset="-128"/>
            </a:endParaRPr>
          </a:p>
          <a:p>
            <a:pPr eaLnBrk="1" fontAlgn="auto" hangingPunct="1">
              <a:spcBef>
                <a:spcPts val="0"/>
              </a:spcBef>
              <a:spcAft>
                <a:spcPts val="0"/>
              </a:spcAft>
              <a:defRPr/>
            </a:pPr>
            <a:r>
              <a:rPr lang="ja-JP" altLang="en-US" sz="2400" dirty="0">
                <a:solidFill>
                  <a:prstClr val="black"/>
                </a:solidFill>
                <a:latin typeface="メイリオ" panose="020B0604030504040204" pitchFamily="50" charset="-128"/>
                <a:ea typeface="メイリオ" panose="020B0604030504040204" pitchFamily="50" charset="-128"/>
              </a:rPr>
              <a:t>　・親の生活環境が変わる</a:t>
            </a:r>
            <a:endParaRPr lang="en-US" altLang="ja-JP" sz="2400" dirty="0">
              <a:solidFill>
                <a:prstClr val="black"/>
              </a:solidFill>
              <a:latin typeface="メイリオ" panose="020B0604030504040204" pitchFamily="50" charset="-128"/>
              <a:ea typeface="メイリオ" panose="020B0604030504040204" pitchFamily="50" charset="-128"/>
            </a:endParaRPr>
          </a:p>
          <a:p>
            <a:pPr eaLnBrk="1" fontAlgn="auto" hangingPunct="1">
              <a:spcBef>
                <a:spcPts val="0"/>
              </a:spcBef>
              <a:spcAft>
                <a:spcPts val="0"/>
              </a:spcAft>
              <a:defRPr/>
            </a:pPr>
            <a:r>
              <a:rPr lang="ja-JP" altLang="en-US" sz="2400" dirty="0">
                <a:solidFill>
                  <a:prstClr val="black"/>
                </a:solidFill>
                <a:latin typeface="メイリオ" panose="020B0604030504040204" pitchFamily="50" charset="-128"/>
                <a:ea typeface="メイリオ" panose="020B0604030504040204" pitchFamily="50" charset="-128"/>
              </a:rPr>
              <a:t>　・地域構成員の減少→</a:t>
            </a:r>
            <a:r>
              <a:rPr lang="ja-JP" altLang="en-US" sz="2400" dirty="0">
                <a:solidFill>
                  <a:srgbClr val="FF0000"/>
                </a:solidFill>
                <a:latin typeface="メイリオ" panose="020B0604030504040204" pitchFamily="50" charset="-128"/>
                <a:ea typeface="メイリオ" panose="020B0604030504040204" pitchFamily="50" charset="-128"/>
              </a:rPr>
              <a:t>地域崩壊</a:t>
            </a:r>
            <a:endParaRPr lang="en-US" altLang="ja-JP" sz="2400" dirty="0">
              <a:solidFill>
                <a:srgbClr val="FF0000"/>
              </a:solidFill>
              <a:latin typeface="メイリオ" panose="020B0604030504040204" pitchFamily="50" charset="-128"/>
              <a:ea typeface="メイリオ" panose="020B0604030504040204" pitchFamily="50" charset="-128"/>
            </a:endParaRPr>
          </a:p>
          <a:p>
            <a:pPr eaLnBrk="1" fontAlgn="auto" hangingPunct="1">
              <a:spcBef>
                <a:spcPts val="0"/>
              </a:spcBef>
              <a:spcAft>
                <a:spcPts val="0"/>
              </a:spcAft>
              <a:defRPr/>
            </a:pPr>
            <a:r>
              <a:rPr lang="ja-JP" altLang="en-US" sz="2800" dirty="0">
                <a:solidFill>
                  <a:prstClr val="black"/>
                </a:solidFill>
                <a:latin typeface="メイリオ" panose="020B0604030504040204" pitchFamily="50" charset="-128"/>
                <a:ea typeface="メイリオ" panose="020B0604030504040204" pitchFamily="50" charset="-128"/>
              </a:rPr>
              <a:t>介護離職</a:t>
            </a:r>
            <a:endParaRPr lang="en-US" altLang="ja-JP" sz="2800" dirty="0">
              <a:solidFill>
                <a:prstClr val="black"/>
              </a:solidFill>
              <a:latin typeface="メイリオ" panose="020B0604030504040204" pitchFamily="50" charset="-128"/>
              <a:ea typeface="メイリオ" panose="020B0604030504040204" pitchFamily="50" charset="-128"/>
            </a:endParaRPr>
          </a:p>
          <a:p>
            <a:pPr eaLnBrk="1" fontAlgn="auto" hangingPunct="1">
              <a:spcBef>
                <a:spcPts val="0"/>
              </a:spcBef>
              <a:spcAft>
                <a:spcPts val="0"/>
              </a:spcAft>
              <a:defRPr/>
            </a:pPr>
            <a:r>
              <a:rPr lang="ja-JP" altLang="en-US" sz="2400" dirty="0">
                <a:solidFill>
                  <a:prstClr val="black"/>
                </a:solidFill>
                <a:latin typeface="メイリオ" panose="020B0604030504040204" pitchFamily="50" charset="-128"/>
                <a:ea typeface="メイリオ" panose="020B0604030504040204" pitchFamily="50" charset="-128"/>
              </a:rPr>
              <a:t>　・子の経済損失</a:t>
            </a:r>
            <a:endParaRPr lang="en-US" altLang="ja-JP" sz="2400" dirty="0">
              <a:solidFill>
                <a:prstClr val="black"/>
              </a:solidFill>
              <a:latin typeface="メイリオ" panose="020B0604030504040204" pitchFamily="50" charset="-128"/>
              <a:ea typeface="メイリオ" panose="020B0604030504040204" pitchFamily="50" charset="-128"/>
            </a:endParaRPr>
          </a:p>
          <a:p>
            <a:pPr eaLnBrk="1" fontAlgn="auto" hangingPunct="1">
              <a:spcBef>
                <a:spcPts val="0"/>
              </a:spcBef>
              <a:spcAft>
                <a:spcPts val="0"/>
              </a:spcAft>
              <a:defRPr/>
            </a:pPr>
            <a:r>
              <a:rPr lang="ja-JP" altLang="en-US" sz="2400" dirty="0">
                <a:solidFill>
                  <a:prstClr val="black"/>
                </a:solidFill>
                <a:latin typeface="メイリオ" panose="020B0604030504040204" pitchFamily="50" charset="-128"/>
                <a:ea typeface="メイリオ" panose="020B0604030504040204" pitchFamily="50" charset="-128"/>
              </a:rPr>
              <a:t>　・子の生活環境が変わる</a:t>
            </a:r>
            <a:endParaRPr lang="en-US" altLang="ja-JP" sz="2400" dirty="0">
              <a:solidFill>
                <a:prstClr val="black"/>
              </a:solidFill>
              <a:latin typeface="メイリオ" panose="020B0604030504040204" pitchFamily="50" charset="-128"/>
              <a:ea typeface="メイリオ" panose="020B0604030504040204" pitchFamily="50" charset="-128"/>
            </a:endParaRPr>
          </a:p>
          <a:p>
            <a:pPr eaLnBrk="1" fontAlgn="auto" hangingPunct="1">
              <a:spcBef>
                <a:spcPts val="0"/>
              </a:spcBef>
              <a:spcAft>
                <a:spcPts val="0"/>
              </a:spcAft>
              <a:defRPr/>
            </a:pPr>
            <a:r>
              <a:rPr lang="ja-JP" altLang="en-US" sz="2400" dirty="0">
                <a:solidFill>
                  <a:prstClr val="black"/>
                </a:solidFill>
                <a:latin typeface="メイリオ" panose="020B0604030504040204" pitchFamily="50" charset="-128"/>
                <a:ea typeface="メイリオ" panose="020B0604030504040204" pitchFamily="50" charset="-128"/>
              </a:rPr>
              <a:t>　・</a:t>
            </a:r>
            <a:r>
              <a:rPr lang="ja-JP" altLang="en-US" sz="2400" dirty="0">
                <a:solidFill>
                  <a:srgbClr val="FF0000"/>
                </a:solidFill>
                <a:latin typeface="メイリオ" panose="020B0604030504040204" pitchFamily="50" charset="-128"/>
                <a:ea typeface="メイリオ" panose="020B0604030504040204" pitchFamily="50" charset="-128"/>
              </a:rPr>
              <a:t>社会の損失</a:t>
            </a:r>
            <a:endParaRPr lang="en-US" altLang="ja-JP" sz="2400" dirty="0">
              <a:solidFill>
                <a:srgbClr val="FF0000"/>
              </a:solidFill>
              <a:latin typeface="メイリオ" panose="020B0604030504040204" pitchFamily="50" charset="-128"/>
              <a:ea typeface="メイリオ" panose="020B0604030504040204" pitchFamily="50" charset="-128"/>
            </a:endParaRPr>
          </a:p>
          <a:p>
            <a:pPr eaLnBrk="1" fontAlgn="auto" hangingPunct="1">
              <a:spcBef>
                <a:spcPts val="0"/>
              </a:spcBef>
              <a:spcAft>
                <a:spcPts val="0"/>
              </a:spcAft>
              <a:defRPr/>
            </a:pPr>
            <a:r>
              <a:rPr lang="ja-JP" altLang="en-US" sz="2800" dirty="0">
                <a:solidFill>
                  <a:prstClr val="black"/>
                </a:solidFill>
                <a:latin typeface="メイリオ" panose="020B0604030504040204" pitchFamily="50" charset="-128"/>
                <a:ea typeface="メイリオ" panose="020B0604030504040204" pitchFamily="50" charset="-128"/>
              </a:rPr>
              <a:t>遠距離介護</a:t>
            </a:r>
            <a:endParaRPr lang="en-US" altLang="ja-JP" sz="2800" dirty="0">
              <a:solidFill>
                <a:prstClr val="black"/>
              </a:solidFill>
              <a:latin typeface="メイリオ" panose="020B0604030504040204" pitchFamily="50" charset="-128"/>
              <a:ea typeface="メイリオ" panose="020B0604030504040204" pitchFamily="50" charset="-128"/>
            </a:endParaRPr>
          </a:p>
          <a:p>
            <a:pPr eaLnBrk="1" fontAlgn="auto" hangingPunct="1">
              <a:spcBef>
                <a:spcPts val="0"/>
              </a:spcBef>
              <a:spcAft>
                <a:spcPts val="0"/>
              </a:spcAft>
              <a:defRPr/>
            </a:pPr>
            <a:r>
              <a:rPr lang="ja-JP" altLang="en-US" sz="2400" dirty="0">
                <a:solidFill>
                  <a:prstClr val="black"/>
                </a:solidFill>
                <a:latin typeface="メイリオ" panose="020B0604030504040204" pitchFamily="50" charset="-128"/>
                <a:ea typeface="メイリオ" panose="020B0604030504040204" pitchFamily="50" charset="-128"/>
              </a:rPr>
              <a:t>　・時間と交通費が余分にかかる</a:t>
            </a:r>
            <a:endParaRPr lang="en-US" altLang="ja-JP" sz="2400" dirty="0">
              <a:solidFill>
                <a:prstClr val="black"/>
              </a:solidFill>
              <a:latin typeface="メイリオ" panose="020B0604030504040204" pitchFamily="50" charset="-128"/>
              <a:ea typeface="メイリオ" panose="020B0604030504040204" pitchFamily="50" charset="-128"/>
            </a:endParaRPr>
          </a:p>
          <a:p>
            <a:pPr eaLnBrk="1" fontAlgn="auto" hangingPunct="1">
              <a:spcBef>
                <a:spcPts val="0"/>
              </a:spcBef>
              <a:spcAft>
                <a:spcPts val="0"/>
              </a:spcAft>
              <a:defRPr/>
            </a:pPr>
            <a:r>
              <a:rPr lang="ja-JP" altLang="en-US" sz="2400" dirty="0">
                <a:solidFill>
                  <a:prstClr val="black"/>
                </a:solidFill>
                <a:latin typeface="メイリオ" panose="020B0604030504040204" pitchFamily="50" charset="-128"/>
                <a:ea typeface="メイリオ" panose="020B0604030504040204" pitchFamily="50" charset="-128"/>
              </a:rPr>
              <a:t>　・仕事など子の生活との</a:t>
            </a:r>
            <a:r>
              <a:rPr lang="ja-JP" altLang="en-US" sz="2400" dirty="0">
                <a:solidFill>
                  <a:srgbClr val="FF0000"/>
                </a:solidFill>
                <a:latin typeface="メイリオ" panose="020B0604030504040204" pitchFamily="50" charset="-128"/>
                <a:ea typeface="メイリオ" panose="020B0604030504040204" pitchFamily="50" charset="-128"/>
              </a:rPr>
              <a:t>両立に工夫が必要</a:t>
            </a:r>
          </a:p>
        </p:txBody>
      </p:sp>
      <p:sp>
        <p:nvSpPr>
          <p:cNvPr id="43011" name="テキスト ボックス 3">
            <a:extLst>
              <a:ext uri="{FF2B5EF4-FFF2-40B4-BE49-F238E27FC236}">
                <a16:creationId xmlns="" xmlns:a16="http://schemas.microsoft.com/office/drawing/2014/main" id="{0BBE8853-E9FB-45A8-82A8-7D903F291656}"/>
              </a:ext>
            </a:extLst>
          </p:cNvPr>
          <p:cNvSpPr txBox="1">
            <a:spLocks noChangeArrowheads="1"/>
          </p:cNvSpPr>
          <p:nvPr/>
        </p:nvSpPr>
        <p:spPr bwMode="auto">
          <a:xfrm>
            <a:off x="36513" y="939800"/>
            <a:ext cx="9105900" cy="954088"/>
          </a:xfrm>
          <a:prstGeom prst="rect">
            <a:avLst/>
          </a:prstGeom>
          <a:solidFill>
            <a:srgbClr val="FF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kumimoji="1" sz="2800">
                <a:solidFill>
                  <a:schemeClr val="tx1"/>
                </a:solidFill>
                <a:latin typeface="Calibri" panose="020F0502020204030204" pitchFamily="34" charset="0"/>
                <a:ea typeface="游ゴシック" panose="020B0400000000000000" pitchFamily="50" charset="-128"/>
              </a:defRPr>
            </a:lvl1pPr>
            <a:lvl2pPr marL="742950" indent="-285750">
              <a:lnSpc>
                <a:spcPct val="90000"/>
              </a:lnSpc>
              <a:spcBef>
                <a:spcPts val="500"/>
              </a:spcBef>
              <a:buFont typeface="Arial" panose="020B0604020202020204" pitchFamily="34" charset="0"/>
              <a:buChar char="•"/>
              <a:defRPr kumimoji="1" sz="2400">
                <a:solidFill>
                  <a:schemeClr val="tx1"/>
                </a:solidFill>
                <a:latin typeface="Calibri" panose="020F0502020204030204" pitchFamily="34" charset="0"/>
                <a:ea typeface="游ゴシック" panose="020B0400000000000000" pitchFamily="50" charset="-128"/>
              </a:defRPr>
            </a:lvl2pPr>
            <a:lvl3pPr marL="1143000" indent="-228600">
              <a:lnSpc>
                <a:spcPct val="90000"/>
              </a:lnSpc>
              <a:spcBef>
                <a:spcPts val="500"/>
              </a:spcBef>
              <a:buFont typeface="Arial" panose="020B0604020202020204" pitchFamily="34" charset="0"/>
              <a:buChar char="•"/>
              <a:defRPr kumimoji="1" sz="2000">
                <a:solidFill>
                  <a:schemeClr val="tx1"/>
                </a:solidFill>
                <a:latin typeface="Calibri" panose="020F0502020204030204" pitchFamily="34" charset="0"/>
                <a:ea typeface="游ゴシック" panose="020B0400000000000000" pitchFamily="50" charset="-128"/>
              </a:defRPr>
            </a:lvl3pPr>
            <a:lvl4pPr marL="16002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ea typeface="游ゴシック" panose="020B0400000000000000" pitchFamily="50" charset="-128"/>
              </a:defRPr>
            </a:lvl4pPr>
            <a:lvl5pPr marL="20574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ea typeface="游ゴシック" panose="020B0400000000000000" pitchFamily="50" charset="-128"/>
              </a:defRPr>
            </a:lvl5pPr>
            <a:lvl6pPr marL="25146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游ゴシック" panose="020B0400000000000000" pitchFamily="50" charset="-128"/>
              </a:defRPr>
            </a:lvl6pPr>
            <a:lvl7pPr marL="29718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游ゴシック" panose="020B0400000000000000" pitchFamily="50" charset="-128"/>
              </a:defRPr>
            </a:lvl7pPr>
            <a:lvl8pPr marL="34290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游ゴシック" panose="020B0400000000000000" pitchFamily="50" charset="-128"/>
              </a:defRPr>
            </a:lvl8pPr>
            <a:lvl9pPr marL="38862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游ゴシック" panose="020B0400000000000000" pitchFamily="50" charset="-128"/>
              </a:defRPr>
            </a:lvl9pPr>
          </a:lstStyle>
          <a:p>
            <a:pPr eaLnBrk="1" hangingPunct="1">
              <a:lnSpc>
                <a:spcPct val="100000"/>
              </a:lnSpc>
              <a:spcBef>
                <a:spcPct val="0"/>
              </a:spcBef>
              <a:buFontTx/>
              <a:buNone/>
            </a:pPr>
            <a:r>
              <a:rPr lang="ja-JP" altLang="en-US">
                <a:solidFill>
                  <a:srgbClr val="000000"/>
                </a:solidFill>
                <a:latin typeface="メイリオ" panose="020B0604030504040204" pitchFamily="50" charset="-128"/>
                <a:ea typeface="メイリオ" panose="020B0604030504040204" pitchFamily="50" charset="-128"/>
              </a:rPr>
              <a:t>多くの方が親の介護に直面します。突然介護の必要に迫られた混乱の中であわてずに振る舞えると良いですね。</a:t>
            </a:r>
          </a:p>
        </p:txBody>
      </p:sp>
      <p:sp>
        <p:nvSpPr>
          <p:cNvPr id="5" name="Rectangle 2">
            <a:extLst>
              <a:ext uri="{FF2B5EF4-FFF2-40B4-BE49-F238E27FC236}">
                <a16:creationId xmlns="" xmlns:a16="http://schemas.microsoft.com/office/drawing/2014/main" id="{7F276F07-F09F-43AE-8AF0-EEC2DEFBB658}"/>
              </a:ext>
            </a:extLst>
          </p:cNvPr>
          <p:cNvSpPr txBox="1">
            <a:spLocks noChangeArrowheads="1"/>
          </p:cNvSpPr>
          <p:nvPr/>
        </p:nvSpPr>
        <p:spPr>
          <a:xfrm>
            <a:off x="-20638" y="-15875"/>
            <a:ext cx="9164638" cy="717550"/>
          </a:xfrm>
          <a:prstGeom prst="rect">
            <a:avLst/>
          </a:prstGeom>
          <a:solidFill>
            <a:srgbClr val="7030A0"/>
          </a:solidFill>
        </p:spPr>
        <p:txBody>
          <a:bodyPr>
            <a:normAutofit fontScale="75000" lnSpcReduction="20000"/>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fontAlgn="auto">
              <a:lnSpc>
                <a:spcPct val="150000"/>
              </a:lnSpc>
              <a:spcAft>
                <a:spcPts val="0"/>
              </a:spcAft>
              <a:defRPr/>
            </a:pPr>
            <a:r>
              <a:rPr lang="ja-JP" altLang="en-US" sz="4000" b="1">
                <a:solidFill>
                  <a:schemeClr val="bg1"/>
                </a:solidFill>
                <a:latin typeface="メイリオ" panose="020B0604030504040204" pitchFamily="50" charset="-128"/>
                <a:ea typeface="メイリオ" panose="020B0604030504040204" pitchFamily="50" charset="-128"/>
              </a:rPr>
              <a:t>遠距離介護支援セミナー</a:t>
            </a:r>
            <a:endParaRPr lang="ja-JP" altLang="en-US" sz="4000" b="1" dirty="0">
              <a:solidFill>
                <a:schemeClr val="bg1"/>
              </a:solidFill>
              <a:latin typeface="メイリオ" panose="020B0604030504040204" pitchFamily="50" charset="-128"/>
              <a:ea typeface="メイリオ" panose="020B0604030504040204" pitchFamily="50" charset="-128"/>
            </a:endParaRPr>
          </a:p>
        </p:txBody>
      </p:sp>
      <p:pic>
        <p:nvPicPr>
          <p:cNvPr id="43013" name="図 1">
            <a:extLst>
              <a:ext uri="{FF2B5EF4-FFF2-40B4-BE49-F238E27FC236}">
                <a16:creationId xmlns="" xmlns:a16="http://schemas.microsoft.com/office/drawing/2014/main" id="{5BBBCEFF-3ED7-4C1A-9936-A86181ABE18C}"/>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7605713" y="5445125"/>
            <a:ext cx="1536700" cy="1309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a:extLst>
              <a:ext uri="{FF2B5EF4-FFF2-40B4-BE49-F238E27FC236}">
                <a16:creationId xmlns="" xmlns:a16="http://schemas.microsoft.com/office/drawing/2014/main" id="{A2610C79-B132-4DB7-9B97-2EF47A9A8B4A}"/>
              </a:ext>
            </a:extLst>
          </p:cNvPr>
          <p:cNvSpPr txBox="1">
            <a:spLocks noChangeArrowheads="1"/>
          </p:cNvSpPr>
          <p:nvPr/>
        </p:nvSpPr>
        <p:spPr bwMode="auto">
          <a:xfrm>
            <a:off x="250825" y="1123950"/>
            <a:ext cx="8704263" cy="755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396" tIns="45700" rIns="91396" bIns="45700"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1363" indent="-284163">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1413" indent="-227013">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598613" indent="-2270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5813" indent="-2270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30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02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74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46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nSpc>
                <a:spcPct val="150000"/>
              </a:lnSpc>
              <a:spcBef>
                <a:spcPct val="0"/>
              </a:spcBef>
              <a:buFontTx/>
              <a:buNone/>
            </a:pPr>
            <a:r>
              <a:rPr lang="en-US" altLang="ja-JP" b="1">
                <a:latin typeface="メイリオ" panose="020B0604030504040204" pitchFamily="50" charset="-128"/>
                <a:ea typeface="メイリオ" panose="020B0604030504040204" pitchFamily="50" charset="-128"/>
              </a:rPr>
              <a:t>GW1</a:t>
            </a:r>
            <a:r>
              <a:rPr lang="ja-JP" altLang="en-US" b="1">
                <a:latin typeface="メイリオ" panose="020B0604030504040204" pitchFamily="50" charset="-128"/>
                <a:ea typeface="メイリオ" panose="020B0604030504040204" pitchFamily="50" charset="-128"/>
              </a:rPr>
              <a:t>：離れて暮らす親の状態、実際は？</a:t>
            </a:r>
          </a:p>
        </p:txBody>
      </p:sp>
      <p:sp>
        <p:nvSpPr>
          <p:cNvPr id="49155" name="Rectangle 2">
            <a:extLst>
              <a:ext uri="{FF2B5EF4-FFF2-40B4-BE49-F238E27FC236}">
                <a16:creationId xmlns="" xmlns:a16="http://schemas.microsoft.com/office/drawing/2014/main" id="{8E9A952C-B1ED-4390-B811-9A35375A237B}"/>
              </a:ext>
            </a:extLst>
          </p:cNvPr>
          <p:cNvSpPr txBox="1">
            <a:spLocks noChangeArrowheads="1"/>
          </p:cNvSpPr>
          <p:nvPr/>
        </p:nvSpPr>
        <p:spPr bwMode="auto">
          <a:xfrm>
            <a:off x="250825" y="2867025"/>
            <a:ext cx="9001125" cy="755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396" tIns="45700" rIns="91396" bIns="45700"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1363" indent="-284163">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1413" indent="-227013">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598613" indent="-2270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5813" indent="-2270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30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02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74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46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nSpc>
                <a:spcPct val="150000"/>
              </a:lnSpc>
              <a:spcBef>
                <a:spcPct val="0"/>
              </a:spcBef>
              <a:buFontTx/>
              <a:buNone/>
            </a:pPr>
            <a:r>
              <a:rPr lang="en-US" altLang="ja-JP" b="1">
                <a:latin typeface="メイリオ" panose="020B0604030504040204" pitchFamily="50" charset="-128"/>
                <a:ea typeface="メイリオ" panose="020B0604030504040204" pitchFamily="50" charset="-128"/>
              </a:rPr>
              <a:t>GW2</a:t>
            </a:r>
            <a:r>
              <a:rPr lang="ja-JP" altLang="en-US" b="1">
                <a:latin typeface="メイリオ" panose="020B0604030504040204" pitchFamily="50" charset="-128"/>
                <a:ea typeface="メイリオ" panose="020B0604030504040204" pitchFamily="50" charset="-128"/>
              </a:rPr>
              <a:t>：親の住む地域はどんなサービスがある？</a:t>
            </a:r>
            <a:endParaRPr lang="en-US" altLang="ja-JP" b="1">
              <a:latin typeface="メイリオ" panose="020B0604030504040204" pitchFamily="50" charset="-128"/>
              <a:ea typeface="メイリオ" panose="020B0604030504040204" pitchFamily="50" charset="-128"/>
            </a:endParaRPr>
          </a:p>
        </p:txBody>
      </p:sp>
      <p:sp>
        <p:nvSpPr>
          <p:cNvPr id="49156" name="Rectangle 2">
            <a:extLst>
              <a:ext uri="{FF2B5EF4-FFF2-40B4-BE49-F238E27FC236}">
                <a16:creationId xmlns="" xmlns:a16="http://schemas.microsoft.com/office/drawing/2014/main" id="{5031F75D-DAAB-4B2C-990F-EC2D8393C1D2}"/>
              </a:ext>
            </a:extLst>
          </p:cNvPr>
          <p:cNvSpPr txBox="1">
            <a:spLocks noChangeArrowheads="1"/>
          </p:cNvSpPr>
          <p:nvPr/>
        </p:nvSpPr>
        <p:spPr bwMode="auto">
          <a:xfrm>
            <a:off x="973138" y="1995488"/>
            <a:ext cx="7340600" cy="755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396" tIns="45700" rIns="91396" bIns="45700"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1363" indent="-284163">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1413" indent="-227013">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598613" indent="-2270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5813" indent="-2270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30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02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74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46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nSpc>
                <a:spcPct val="150000"/>
              </a:lnSpc>
              <a:spcBef>
                <a:spcPct val="0"/>
              </a:spcBef>
              <a:buFontTx/>
              <a:buNone/>
            </a:pPr>
            <a:r>
              <a:rPr lang="ja-JP" altLang="en-US" sz="2800">
                <a:latin typeface="メイリオ" panose="020B0604030504040204" pitchFamily="50" charset="-128"/>
                <a:ea typeface="メイリオ" panose="020B0604030504040204" pitchFamily="50" charset="-128"/>
              </a:rPr>
              <a:t>ﾚｸﾁｬｰ</a:t>
            </a:r>
            <a:r>
              <a:rPr lang="en-US" altLang="ja-JP" sz="2800">
                <a:latin typeface="メイリオ" panose="020B0604030504040204" pitchFamily="50" charset="-128"/>
                <a:ea typeface="メイリオ" panose="020B0604030504040204" pitchFamily="50" charset="-128"/>
              </a:rPr>
              <a:t>1</a:t>
            </a:r>
            <a:r>
              <a:rPr lang="ja-JP" altLang="en-US" sz="2800">
                <a:latin typeface="メイリオ" panose="020B0604030504040204" pitchFamily="50" charset="-128"/>
                <a:ea typeface="メイリオ" panose="020B0604030504040204" pitchFamily="50" charset="-128"/>
              </a:rPr>
              <a:t>：高齢者の身体・心・社会性の変化</a:t>
            </a:r>
          </a:p>
        </p:txBody>
      </p:sp>
      <p:sp>
        <p:nvSpPr>
          <p:cNvPr id="49157" name="Rectangle 2">
            <a:extLst>
              <a:ext uri="{FF2B5EF4-FFF2-40B4-BE49-F238E27FC236}">
                <a16:creationId xmlns="" xmlns:a16="http://schemas.microsoft.com/office/drawing/2014/main" id="{F5D1EA48-DDF3-4870-B5F2-AD49AC0A80A2}"/>
              </a:ext>
            </a:extLst>
          </p:cNvPr>
          <p:cNvSpPr txBox="1">
            <a:spLocks noChangeArrowheads="1"/>
          </p:cNvSpPr>
          <p:nvPr/>
        </p:nvSpPr>
        <p:spPr bwMode="auto">
          <a:xfrm>
            <a:off x="973138" y="3738563"/>
            <a:ext cx="7200900" cy="755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396" tIns="45700" rIns="91396" bIns="45700"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1363" indent="-284163">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1413" indent="-227013">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598613" indent="-2270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5813" indent="-2270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30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02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74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46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nSpc>
                <a:spcPct val="150000"/>
              </a:lnSpc>
              <a:spcBef>
                <a:spcPct val="0"/>
              </a:spcBef>
              <a:buFontTx/>
              <a:buNone/>
            </a:pPr>
            <a:r>
              <a:rPr lang="ja-JP" altLang="en-US" sz="2800">
                <a:latin typeface="メイリオ" panose="020B0604030504040204" pitchFamily="50" charset="-128"/>
                <a:ea typeface="メイリオ" panose="020B0604030504040204" pitchFamily="50" charset="-128"/>
              </a:rPr>
              <a:t>ﾚｸﾁｬｰ</a:t>
            </a:r>
            <a:r>
              <a:rPr lang="en-US" altLang="ja-JP" sz="2800">
                <a:latin typeface="メイリオ" panose="020B0604030504040204" pitchFamily="50" charset="-128"/>
                <a:ea typeface="メイリオ" panose="020B0604030504040204" pitchFamily="50" charset="-128"/>
              </a:rPr>
              <a:t>2</a:t>
            </a:r>
            <a:r>
              <a:rPr lang="ja-JP" altLang="en-US" sz="2800">
                <a:latin typeface="メイリオ" panose="020B0604030504040204" pitchFamily="50" charset="-128"/>
                <a:ea typeface="メイリオ" panose="020B0604030504040204" pitchFamily="50" charset="-128"/>
              </a:rPr>
              <a:t>：地域資源・サービスについて</a:t>
            </a:r>
          </a:p>
        </p:txBody>
      </p:sp>
      <p:sp>
        <p:nvSpPr>
          <p:cNvPr id="49158" name="Rectangle 2">
            <a:extLst>
              <a:ext uri="{FF2B5EF4-FFF2-40B4-BE49-F238E27FC236}">
                <a16:creationId xmlns="" xmlns:a16="http://schemas.microsoft.com/office/drawing/2014/main" id="{4169BA86-8804-44CE-B424-5C965EEACBF5}"/>
              </a:ext>
            </a:extLst>
          </p:cNvPr>
          <p:cNvSpPr txBox="1">
            <a:spLocks noChangeArrowheads="1"/>
          </p:cNvSpPr>
          <p:nvPr/>
        </p:nvSpPr>
        <p:spPr bwMode="auto">
          <a:xfrm>
            <a:off x="250825" y="4610100"/>
            <a:ext cx="9001125" cy="755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396" tIns="45700" rIns="91396" bIns="45700"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1363" indent="-284163">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1413" indent="-227013">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598613" indent="-2270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5813" indent="-2270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30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02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74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46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nSpc>
                <a:spcPct val="150000"/>
              </a:lnSpc>
              <a:spcBef>
                <a:spcPct val="0"/>
              </a:spcBef>
              <a:buFontTx/>
              <a:buNone/>
            </a:pPr>
            <a:r>
              <a:rPr lang="en-US" altLang="ja-JP" b="1">
                <a:latin typeface="メイリオ" panose="020B0604030504040204" pitchFamily="50" charset="-128"/>
                <a:ea typeface="メイリオ" panose="020B0604030504040204" pitchFamily="50" charset="-128"/>
              </a:rPr>
              <a:t>GW3</a:t>
            </a:r>
            <a:r>
              <a:rPr lang="ja-JP" altLang="en-US" b="1">
                <a:latin typeface="メイリオ" panose="020B0604030504040204" pitchFamily="50" charset="-128"/>
                <a:ea typeface="メイリオ" panose="020B0604030504040204" pitchFamily="50" charset="-128"/>
              </a:rPr>
              <a:t>：病院から何度も呼び出されても・・・</a:t>
            </a:r>
            <a:endParaRPr lang="en-US" altLang="ja-JP" b="1">
              <a:latin typeface="メイリオ" panose="020B0604030504040204" pitchFamily="50" charset="-128"/>
              <a:ea typeface="メイリオ" panose="020B0604030504040204" pitchFamily="50" charset="-128"/>
            </a:endParaRPr>
          </a:p>
        </p:txBody>
      </p:sp>
      <p:sp>
        <p:nvSpPr>
          <p:cNvPr id="49159" name="Rectangle 2">
            <a:extLst>
              <a:ext uri="{FF2B5EF4-FFF2-40B4-BE49-F238E27FC236}">
                <a16:creationId xmlns="" xmlns:a16="http://schemas.microsoft.com/office/drawing/2014/main" id="{BB62DE1C-D0EF-46C1-AD95-8AF15BAE6D34}"/>
              </a:ext>
            </a:extLst>
          </p:cNvPr>
          <p:cNvSpPr txBox="1">
            <a:spLocks noChangeArrowheads="1"/>
          </p:cNvSpPr>
          <p:nvPr/>
        </p:nvSpPr>
        <p:spPr bwMode="auto">
          <a:xfrm>
            <a:off x="973138" y="5481638"/>
            <a:ext cx="7200900" cy="755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396" tIns="45700" rIns="91396" bIns="45700"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1363" indent="-284163">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1413" indent="-227013">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598613" indent="-2270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5813" indent="-2270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30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02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74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46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nSpc>
                <a:spcPct val="150000"/>
              </a:lnSpc>
              <a:spcBef>
                <a:spcPct val="0"/>
              </a:spcBef>
              <a:buFontTx/>
              <a:buNone/>
            </a:pPr>
            <a:r>
              <a:rPr lang="ja-JP" altLang="en-US" sz="2800">
                <a:latin typeface="メイリオ" panose="020B0604030504040204" pitchFamily="50" charset="-128"/>
                <a:ea typeface="メイリオ" panose="020B0604030504040204" pitchFamily="50" charset="-128"/>
              </a:rPr>
              <a:t>ﾚｸﾁｬｰ</a:t>
            </a:r>
            <a:r>
              <a:rPr lang="en-US" altLang="ja-JP" sz="2800">
                <a:latin typeface="メイリオ" panose="020B0604030504040204" pitchFamily="50" charset="-128"/>
                <a:ea typeface="メイリオ" panose="020B0604030504040204" pitchFamily="50" charset="-128"/>
              </a:rPr>
              <a:t>3</a:t>
            </a:r>
            <a:r>
              <a:rPr lang="ja-JP" altLang="en-US" sz="2800">
                <a:latin typeface="メイリオ" panose="020B0604030504040204" pitchFamily="50" charset="-128"/>
                <a:ea typeface="メイリオ" panose="020B0604030504040204" pitchFamily="50" charset="-128"/>
              </a:rPr>
              <a:t>：上手にやっていくコツ</a:t>
            </a:r>
          </a:p>
        </p:txBody>
      </p:sp>
      <p:sp>
        <p:nvSpPr>
          <p:cNvPr id="49160" name="Rectangle 2">
            <a:extLst>
              <a:ext uri="{FF2B5EF4-FFF2-40B4-BE49-F238E27FC236}">
                <a16:creationId xmlns="" xmlns:a16="http://schemas.microsoft.com/office/drawing/2014/main" id="{FBE098B3-218A-4492-B952-567145C45BC1}"/>
              </a:ext>
            </a:extLst>
          </p:cNvPr>
          <p:cNvSpPr txBox="1">
            <a:spLocks noChangeArrowheads="1"/>
          </p:cNvSpPr>
          <p:nvPr/>
        </p:nvSpPr>
        <p:spPr bwMode="auto">
          <a:xfrm>
            <a:off x="-20638" y="-15875"/>
            <a:ext cx="9164638" cy="717550"/>
          </a:xfrm>
          <a:prstGeom prst="rect">
            <a:avLst/>
          </a:prstGeom>
          <a:solidFill>
            <a:srgbClr val="7030A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396" tIns="45700" rIns="91396" bIns="45700"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1363" indent="-284163">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1413" indent="-227013">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598613" indent="-2270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5813" indent="-2270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30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02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74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46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a:lnSpc>
                <a:spcPct val="150000"/>
              </a:lnSpc>
              <a:spcBef>
                <a:spcPct val="0"/>
              </a:spcBef>
              <a:buFontTx/>
              <a:buNone/>
            </a:pPr>
            <a:r>
              <a:rPr lang="ja-JP" altLang="en-US" sz="4000" b="1">
                <a:solidFill>
                  <a:schemeClr val="bg1"/>
                </a:solidFill>
                <a:latin typeface="メイリオ" panose="020B0604030504040204" pitchFamily="50" charset="-128"/>
                <a:ea typeface="メイリオ" panose="020B0604030504040204" pitchFamily="50" charset="-128"/>
              </a:rPr>
              <a:t>本日の流れ</a:t>
            </a:r>
          </a:p>
        </p:txBody>
      </p:sp>
      <p:sp>
        <p:nvSpPr>
          <p:cNvPr id="49161" name="Rectangle 2">
            <a:extLst>
              <a:ext uri="{FF2B5EF4-FFF2-40B4-BE49-F238E27FC236}">
                <a16:creationId xmlns="" xmlns:a16="http://schemas.microsoft.com/office/drawing/2014/main" id="{93E9982F-175F-4451-9302-F0C37AE87B38}"/>
              </a:ext>
            </a:extLst>
          </p:cNvPr>
          <p:cNvSpPr txBox="1">
            <a:spLocks noChangeArrowheads="1"/>
          </p:cNvSpPr>
          <p:nvPr/>
        </p:nvSpPr>
        <p:spPr bwMode="auto">
          <a:xfrm>
            <a:off x="-14288" y="6560375"/>
            <a:ext cx="9164638" cy="292100"/>
          </a:xfrm>
          <a:prstGeom prst="rect">
            <a:avLst/>
          </a:prstGeom>
          <a:solidFill>
            <a:srgbClr val="7030A0">
              <a:alpha val="34117"/>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396" tIns="45700" rIns="91396" bIns="45700"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1363" indent="-284163">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1413" indent="-227013">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598613" indent="-2270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5813" indent="-2270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30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02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74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46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a:lnSpc>
                <a:spcPct val="150000"/>
              </a:lnSpc>
              <a:spcBef>
                <a:spcPct val="0"/>
              </a:spcBef>
              <a:buFontTx/>
              <a:buNone/>
            </a:pPr>
            <a:r>
              <a:rPr lang="ja-JP" altLang="en-US" sz="1200">
                <a:solidFill>
                  <a:schemeClr val="bg1"/>
                </a:solidFill>
                <a:latin typeface="メイリオ" panose="020B0604030504040204" pitchFamily="50" charset="-128"/>
                <a:ea typeface="メイリオ" panose="020B0604030504040204" pitchFamily="50" charset="-128"/>
              </a:rPr>
              <a:t>遠　距　離　介　護　支　援　セ　ミ　ナ　ー</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a:extLst>
              <a:ext uri="{FF2B5EF4-FFF2-40B4-BE49-F238E27FC236}">
                <a16:creationId xmlns="" xmlns:a16="http://schemas.microsoft.com/office/drawing/2014/main" id="{AC981567-193F-4ED8-A966-34A40C97AEFC}"/>
              </a:ext>
            </a:extLst>
          </p:cNvPr>
          <p:cNvSpPr txBox="1">
            <a:spLocks noChangeArrowheads="1"/>
          </p:cNvSpPr>
          <p:nvPr/>
        </p:nvSpPr>
        <p:spPr bwMode="auto">
          <a:xfrm>
            <a:off x="250825" y="1123950"/>
            <a:ext cx="8704263" cy="755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396" tIns="45700" rIns="91396" bIns="45700"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1363" indent="-284163">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1413" indent="-227013">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598613" indent="-2270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5813" indent="-2270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30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02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74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46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nSpc>
                <a:spcPct val="150000"/>
              </a:lnSpc>
              <a:spcBef>
                <a:spcPct val="0"/>
              </a:spcBef>
              <a:buFontTx/>
              <a:buNone/>
            </a:pPr>
            <a:r>
              <a:rPr lang="en-US" altLang="ja-JP" b="1">
                <a:latin typeface="メイリオ" panose="020B0604030504040204" pitchFamily="50" charset="-128"/>
                <a:ea typeface="メイリオ" panose="020B0604030504040204" pitchFamily="50" charset="-128"/>
              </a:rPr>
              <a:t>GW1</a:t>
            </a:r>
            <a:r>
              <a:rPr lang="ja-JP" altLang="en-US" b="1">
                <a:latin typeface="メイリオ" panose="020B0604030504040204" pitchFamily="50" charset="-128"/>
                <a:ea typeface="メイリオ" panose="020B0604030504040204" pitchFamily="50" charset="-128"/>
              </a:rPr>
              <a:t>：離れて暮らす親の状態、実際は？</a:t>
            </a:r>
          </a:p>
        </p:txBody>
      </p:sp>
      <p:sp>
        <p:nvSpPr>
          <p:cNvPr id="32773" name="Rectangle 2">
            <a:extLst>
              <a:ext uri="{FF2B5EF4-FFF2-40B4-BE49-F238E27FC236}">
                <a16:creationId xmlns="" xmlns:a16="http://schemas.microsoft.com/office/drawing/2014/main" id="{A172B7A0-FF06-4EBE-8DA1-730A1371DF27}"/>
              </a:ext>
            </a:extLst>
          </p:cNvPr>
          <p:cNvSpPr txBox="1">
            <a:spLocks noChangeArrowheads="1"/>
          </p:cNvSpPr>
          <p:nvPr/>
        </p:nvSpPr>
        <p:spPr bwMode="auto">
          <a:xfrm>
            <a:off x="250825" y="2867025"/>
            <a:ext cx="9001125" cy="755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396" tIns="45700" rIns="91396" bIns="45700"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1363" indent="-284163">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1413" indent="-227013">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598613" indent="-2270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5813" indent="-2270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30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02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74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46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nSpc>
                <a:spcPct val="150000"/>
              </a:lnSpc>
              <a:spcBef>
                <a:spcPct val="0"/>
              </a:spcBef>
              <a:buFontTx/>
              <a:buNone/>
              <a:defRPr/>
            </a:pPr>
            <a:r>
              <a:rPr lang="en-US" altLang="ja-JP" b="1" dirty="0">
                <a:solidFill>
                  <a:schemeClr val="bg1">
                    <a:lumMod val="95000"/>
                  </a:schemeClr>
                </a:solidFill>
                <a:latin typeface="メイリオ" panose="020B0604030504040204" pitchFamily="50" charset="-128"/>
                <a:ea typeface="メイリオ" panose="020B0604030504040204" pitchFamily="50" charset="-128"/>
              </a:rPr>
              <a:t>GW2</a:t>
            </a:r>
            <a:r>
              <a:rPr lang="ja-JP" altLang="en-US" b="1" dirty="0">
                <a:solidFill>
                  <a:schemeClr val="bg1">
                    <a:lumMod val="95000"/>
                  </a:schemeClr>
                </a:solidFill>
                <a:latin typeface="メイリオ" panose="020B0604030504040204" pitchFamily="50" charset="-128"/>
                <a:ea typeface="メイリオ" panose="020B0604030504040204" pitchFamily="50" charset="-128"/>
              </a:rPr>
              <a:t>：親の住む地域はどんなサービスがある？</a:t>
            </a:r>
            <a:endParaRPr lang="en-US" altLang="ja-JP" b="1" dirty="0">
              <a:solidFill>
                <a:schemeClr val="bg1">
                  <a:lumMod val="95000"/>
                </a:schemeClr>
              </a:solidFill>
              <a:latin typeface="メイリオ" panose="020B0604030504040204" pitchFamily="50" charset="-128"/>
              <a:ea typeface="メイリオ" panose="020B0604030504040204" pitchFamily="50" charset="-128"/>
            </a:endParaRPr>
          </a:p>
        </p:txBody>
      </p:sp>
      <p:sp>
        <p:nvSpPr>
          <p:cNvPr id="43014" name="Rectangle 2">
            <a:extLst>
              <a:ext uri="{FF2B5EF4-FFF2-40B4-BE49-F238E27FC236}">
                <a16:creationId xmlns="" xmlns:a16="http://schemas.microsoft.com/office/drawing/2014/main" id="{F0EDF530-09A8-4034-A158-4BD759880A91}"/>
              </a:ext>
            </a:extLst>
          </p:cNvPr>
          <p:cNvSpPr txBox="1">
            <a:spLocks noChangeArrowheads="1"/>
          </p:cNvSpPr>
          <p:nvPr/>
        </p:nvSpPr>
        <p:spPr bwMode="auto">
          <a:xfrm>
            <a:off x="973138" y="1995488"/>
            <a:ext cx="7340600" cy="755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396" tIns="45700" rIns="91396" bIns="45700"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1363" indent="-284163">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1413" indent="-227013">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598613" indent="-2270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5813" indent="-2270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30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02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74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46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nSpc>
                <a:spcPct val="150000"/>
              </a:lnSpc>
              <a:spcBef>
                <a:spcPct val="0"/>
              </a:spcBef>
              <a:buFontTx/>
              <a:buNone/>
              <a:defRPr/>
            </a:pPr>
            <a:r>
              <a:rPr lang="ja-JP" altLang="en-US" sz="2800" dirty="0">
                <a:solidFill>
                  <a:schemeClr val="bg1">
                    <a:lumMod val="95000"/>
                  </a:schemeClr>
                </a:solidFill>
                <a:latin typeface="メイリオ" panose="020B0604030504040204" pitchFamily="50" charset="-128"/>
                <a:ea typeface="メイリオ" panose="020B0604030504040204" pitchFamily="50" charset="-128"/>
              </a:rPr>
              <a:t>ﾚｸﾁｬｰ</a:t>
            </a:r>
            <a:r>
              <a:rPr lang="en-US" altLang="ja-JP" sz="2800" dirty="0">
                <a:solidFill>
                  <a:schemeClr val="bg1">
                    <a:lumMod val="95000"/>
                  </a:schemeClr>
                </a:solidFill>
                <a:latin typeface="メイリオ" panose="020B0604030504040204" pitchFamily="50" charset="-128"/>
                <a:ea typeface="メイリオ" panose="020B0604030504040204" pitchFamily="50" charset="-128"/>
              </a:rPr>
              <a:t>1</a:t>
            </a:r>
            <a:r>
              <a:rPr lang="ja-JP" altLang="en-US" sz="2800" dirty="0">
                <a:solidFill>
                  <a:schemeClr val="bg1">
                    <a:lumMod val="95000"/>
                  </a:schemeClr>
                </a:solidFill>
                <a:latin typeface="メイリオ" panose="020B0604030504040204" pitchFamily="50" charset="-128"/>
                <a:ea typeface="メイリオ" panose="020B0604030504040204" pitchFamily="50" charset="-128"/>
              </a:rPr>
              <a:t>：高齢者の身体・心・社会性の変化</a:t>
            </a:r>
          </a:p>
        </p:txBody>
      </p:sp>
      <p:sp>
        <p:nvSpPr>
          <p:cNvPr id="43015" name="Rectangle 2">
            <a:extLst>
              <a:ext uri="{FF2B5EF4-FFF2-40B4-BE49-F238E27FC236}">
                <a16:creationId xmlns="" xmlns:a16="http://schemas.microsoft.com/office/drawing/2014/main" id="{BAC380E3-27F4-45F5-9A97-A96E03454B33}"/>
              </a:ext>
            </a:extLst>
          </p:cNvPr>
          <p:cNvSpPr txBox="1">
            <a:spLocks noChangeArrowheads="1"/>
          </p:cNvSpPr>
          <p:nvPr/>
        </p:nvSpPr>
        <p:spPr bwMode="auto">
          <a:xfrm>
            <a:off x="973138" y="3738563"/>
            <a:ext cx="7200900" cy="755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396" tIns="45700" rIns="91396" bIns="45700"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1363" indent="-284163">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1413" indent="-227013">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598613" indent="-2270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5813" indent="-2270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30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02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74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46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nSpc>
                <a:spcPct val="150000"/>
              </a:lnSpc>
              <a:spcBef>
                <a:spcPct val="0"/>
              </a:spcBef>
              <a:buFontTx/>
              <a:buNone/>
              <a:defRPr/>
            </a:pPr>
            <a:r>
              <a:rPr lang="ja-JP" altLang="en-US" sz="2800">
                <a:solidFill>
                  <a:schemeClr val="bg1">
                    <a:lumMod val="95000"/>
                  </a:schemeClr>
                </a:solidFill>
                <a:latin typeface="メイリオ" panose="020B0604030504040204" pitchFamily="50" charset="-128"/>
                <a:ea typeface="メイリオ" panose="020B0604030504040204" pitchFamily="50" charset="-128"/>
              </a:rPr>
              <a:t>ﾚｸﾁｬｰ</a:t>
            </a:r>
            <a:r>
              <a:rPr lang="en-US" altLang="ja-JP" sz="2800">
                <a:solidFill>
                  <a:schemeClr val="bg1">
                    <a:lumMod val="95000"/>
                  </a:schemeClr>
                </a:solidFill>
                <a:latin typeface="メイリオ" panose="020B0604030504040204" pitchFamily="50" charset="-128"/>
                <a:ea typeface="メイリオ" panose="020B0604030504040204" pitchFamily="50" charset="-128"/>
              </a:rPr>
              <a:t>2</a:t>
            </a:r>
            <a:r>
              <a:rPr lang="ja-JP" altLang="en-US" sz="2800">
                <a:solidFill>
                  <a:schemeClr val="bg1">
                    <a:lumMod val="95000"/>
                  </a:schemeClr>
                </a:solidFill>
                <a:latin typeface="メイリオ" panose="020B0604030504040204" pitchFamily="50" charset="-128"/>
                <a:ea typeface="メイリオ" panose="020B0604030504040204" pitchFamily="50" charset="-128"/>
              </a:rPr>
              <a:t>：地域資源・サービスについて</a:t>
            </a:r>
          </a:p>
        </p:txBody>
      </p:sp>
      <p:sp>
        <p:nvSpPr>
          <p:cNvPr id="32776" name="Rectangle 2">
            <a:extLst>
              <a:ext uri="{FF2B5EF4-FFF2-40B4-BE49-F238E27FC236}">
                <a16:creationId xmlns="" xmlns:a16="http://schemas.microsoft.com/office/drawing/2014/main" id="{C4D4D39B-140A-4B86-B441-83E792748B9A}"/>
              </a:ext>
            </a:extLst>
          </p:cNvPr>
          <p:cNvSpPr txBox="1">
            <a:spLocks noChangeArrowheads="1"/>
          </p:cNvSpPr>
          <p:nvPr/>
        </p:nvSpPr>
        <p:spPr bwMode="auto">
          <a:xfrm>
            <a:off x="250825" y="4610100"/>
            <a:ext cx="9001125" cy="755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396" tIns="45700" rIns="91396" bIns="45700"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1363" indent="-284163">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1413" indent="-227013">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598613" indent="-2270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5813" indent="-2270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30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02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74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46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nSpc>
                <a:spcPct val="150000"/>
              </a:lnSpc>
              <a:spcBef>
                <a:spcPct val="0"/>
              </a:spcBef>
              <a:buFontTx/>
              <a:buNone/>
              <a:defRPr/>
            </a:pPr>
            <a:r>
              <a:rPr lang="en-US" altLang="ja-JP" b="1" dirty="0">
                <a:solidFill>
                  <a:schemeClr val="bg1">
                    <a:lumMod val="95000"/>
                  </a:schemeClr>
                </a:solidFill>
                <a:latin typeface="メイリオ" panose="020B0604030504040204" pitchFamily="50" charset="-128"/>
                <a:ea typeface="メイリオ" panose="020B0604030504040204" pitchFamily="50" charset="-128"/>
              </a:rPr>
              <a:t>GW3</a:t>
            </a:r>
            <a:r>
              <a:rPr lang="ja-JP" altLang="en-US" b="1" dirty="0">
                <a:solidFill>
                  <a:schemeClr val="bg1">
                    <a:lumMod val="95000"/>
                  </a:schemeClr>
                </a:solidFill>
                <a:latin typeface="メイリオ" panose="020B0604030504040204" pitchFamily="50" charset="-128"/>
                <a:ea typeface="メイリオ" panose="020B0604030504040204" pitchFamily="50" charset="-128"/>
              </a:rPr>
              <a:t>：病院から何度も呼び出されても・・・</a:t>
            </a:r>
            <a:endParaRPr lang="en-US" altLang="ja-JP" b="1" dirty="0">
              <a:solidFill>
                <a:schemeClr val="bg1">
                  <a:lumMod val="95000"/>
                </a:schemeClr>
              </a:solidFill>
              <a:latin typeface="メイリオ" panose="020B0604030504040204" pitchFamily="50" charset="-128"/>
              <a:ea typeface="メイリオ" panose="020B0604030504040204" pitchFamily="50" charset="-128"/>
            </a:endParaRPr>
          </a:p>
        </p:txBody>
      </p:sp>
      <p:sp>
        <p:nvSpPr>
          <p:cNvPr id="43017" name="Rectangle 2">
            <a:extLst>
              <a:ext uri="{FF2B5EF4-FFF2-40B4-BE49-F238E27FC236}">
                <a16:creationId xmlns="" xmlns:a16="http://schemas.microsoft.com/office/drawing/2014/main" id="{68543D35-937A-47C8-8EC6-5B9F209FEBE2}"/>
              </a:ext>
            </a:extLst>
          </p:cNvPr>
          <p:cNvSpPr txBox="1">
            <a:spLocks noChangeArrowheads="1"/>
          </p:cNvSpPr>
          <p:nvPr/>
        </p:nvSpPr>
        <p:spPr bwMode="auto">
          <a:xfrm>
            <a:off x="973138" y="5481638"/>
            <a:ext cx="7200900" cy="755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396" tIns="45700" rIns="91396" bIns="45700"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1363" indent="-284163">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1413" indent="-227013">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598613" indent="-2270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5813" indent="-2270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30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02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74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46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nSpc>
                <a:spcPct val="150000"/>
              </a:lnSpc>
              <a:spcBef>
                <a:spcPct val="0"/>
              </a:spcBef>
              <a:buFontTx/>
              <a:buNone/>
              <a:defRPr/>
            </a:pPr>
            <a:r>
              <a:rPr lang="ja-JP" altLang="en-US" sz="2800" dirty="0">
                <a:solidFill>
                  <a:schemeClr val="bg1">
                    <a:lumMod val="95000"/>
                  </a:schemeClr>
                </a:solidFill>
                <a:latin typeface="メイリオ" panose="020B0604030504040204" pitchFamily="50" charset="-128"/>
                <a:ea typeface="メイリオ" panose="020B0604030504040204" pitchFamily="50" charset="-128"/>
              </a:rPr>
              <a:t>ﾚｸﾁｬｰ</a:t>
            </a:r>
            <a:r>
              <a:rPr lang="en-US" altLang="ja-JP" sz="2800" dirty="0">
                <a:solidFill>
                  <a:schemeClr val="bg1">
                    <a:lumMod val="95000"/>
                  </a:schemeClr>
                </a:solidFill>
                <a:latin typeface="メイリオ" panose="020B0604030504040204" pitchFamily="50" charset="-128"/>
                <a:ea typeface="メイリオ" panose="020B0604030504040204" pitchFamily="50" charset="-128"/>
              </a:rPr>
              <a:t>3</a:t>
            </a:r>
            <a:r>
              <a:rPr lang="ja-JP" altLang="en-US" sz="2800" dirty="0">
                <a:solidFill>
                  <a:schemeClr val="bg1">
                    <a:lumMod val="95000"/>
                  </a:schemeClr>
                </a:solidFill>
                <a:latin typeface="メイリオ" panose="020B0604030504040204" pitchFamily="50" charset="-128"/>
                <a:ea typeface="メイリオ" panose="020B0604030504040204" pitchFamily="50" charset="-128"/>
              </a:rPr>
              <a:t>：上手にやっていくコツ</a:t>
            </a:r>
          </a:p>
        </p:txBody>
      </p:sp>
      <p:sp>
        <p:nvSpPr>
          <p:cNvPr id="51208" name="Rectangle 2">
            <a:extLst>
              <a:ext uri="{FF2B5EF4-FFF2-40B4-BE49-F238E27FC236}">
                <a16:creationId xmlns="" xmlns:a16="http://schemas.microsoft.com/office/drawing/2014/main" id="{45EB9CFF-0780-4045-B21D-ED5D65C7E9CD}"/>
              </a:ext>
            </a:extLst>
          </p:cNvPr>
          <p:cNvSpPr txBox="1">
            <a:spLocks noChangeArrowheads="1"/>
          </p:cNvSpPr>
          <p:nvPr/>
        </p:nvSpPr>
        <p:spPr bwMode="auto">
          <a:xfrm>
            <a:off x="-20638" y="-15875"/>
            <a:ext cx="9164638" cy="717550"/>
          </a:xfrm>
          <a:prstGeom prst="rect">
            <a:avLst/>
          </a:prstGeom>
          <a:solidFill>
            <a:srgbClr val="7030A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396" tIns="45700" rIns="91396" bIns="45700"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1363" indent="-284163">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1413" indent="-227013">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598613" indent="-2270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5813" indent="-2270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30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02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74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46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a:lnSpc>
                <a:spcPct val="150000"/>
              </a:lnSpc>
              <a:spcBef>
                <a:spcPct val="0"/>
              </a:spcBef>
              <a:buFontTx/>
              <a:buNone/>
            </a:pPr>
            <a:r>
              <a:rPr lang="ja-JP" altLang="en-US" sz="4000" b="1">
                <a:solidFill>
                  <a:schemeClr val="bg1"/>
                </a:solidFill>
                <a:latin typeface="メイリオ" panose="020B0604030504040204" pitchFamily="50" charset="-128"/>
                <a:ea typeface="メイリオ" panose="020B0604030504040204" pitchFamily="50" charset="-128"/>
              </a:rPr>
              <a:t>本日の流れ</a:t>
            </a:r>
          </a:p>
        </p:txBody>
      </p:sp>
      <p:sp>
        <p:nvSpPr>
          <p:cNvPr id="51209" name="Rectangle 2">
            <a:extLst>
              <a:ext uri="{FF2B5EF4-FFF2-40B4-BE49-F238E27FC236}">
                <a16:creationId xmlns="" xmlns:a16="http://schemas.microsoft.com/office/drawing/2014/main" id="{7FC88CEC-9178-4C46-AA53-5BBE21D601E9}"/>
              </a:ext>
            </a:extLst>
          </p:cNvPr>
          <p:cNvSpPr txBox="1">
            <a:spLocks noChangeArrowheads="1"/>
          </p:cNvSpPr>
          <p:nvPr/>
        </p:nvSpPr>
        <p:spPr bwMode="auto">
          <a:xfrm>
            <a:off x="-14288" y="6560375"/>
            <a:ext cx="9164638" cy="292100"/>
          </a:xfrm>
          <a:prstGeom prst="rect">
            <a:avLst/>
          </a:prstGeom>
          <a:solidFill>
            <a:srgbClr val="7030A0">
              <a:alpha val="34117"/>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396" tIns="45700" rIns="91396" bIns="45700"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1363" indent="-284163">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1413" indent="-227013">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598613" indent="-2270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5813" indent="-2270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30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02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74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4613" indent="-2270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a:lnSpc>
                <a:spcPct val="150000"/>
              </a:lnSpc>
              <a:spcBef>
                <a:spcPct val="0"/>
              </a:spcBef>
              <a:buFontTx/>
              <a:buNone/>
            </a:pPr>
            <a:r>
              <a:rPr lang="ja-JP" altLang="en-US" sz="1200">
                <a:solidFill>
                  <a:schemeClr val="bg1"/>
                </a:solidFill>
                <a:latin typeface="メイリオ" panose="020B0604030504040204" pitchFamily="50" charset="-128"/>
                <a:ea typeface="メイリオ" panose="020B0604030504040204" pitchFamily="50" charset="-128"/>
              </a:rPr>
              <a:t>遠　距　離　介　護　支　援　セ　ミ　ナ　ー</a:t>
            </a:r>
          </a:p>
        </p:txBody>
      </p:sp>
    </p:spTree>
  </p:cSld>
  <p:clrMapOvr>
    <a:masterClrMapping/>
  </p:clrMapOvr>
</p:sld>
</file>

<file path=ppt/theme/theme1.xml><?xml version="1.0" encoding="utf-8"?>
<a:theme xmlns:a="http://schemas.openxmlformats.org/drawingml/2006/main" name="1_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6200000" scaled="1"/>
          <a:tileRect/>
        </a:gradFill>
        <a:ln>
          <a:noFill/>
        </a:ln>
      </a:spPr>
      <a:bodyPr wrap="square">
        <a:spAutoFit/>
      </a:bodyPr>
      <a:lstStyle>
        <a:defPPr algn="ctr">
          <a:defRPr sz="4800" b="1" dirty="0" smtClean="0">
            <a:ln w="18000">
              <a:solidFill>
                <a:schemeClr val="accent2">
                  <a:satMod val="140000"/>
                </a:schemeClr>
              </a:solidFill>
              <a:prstDash val="solid"/>
              <a:miter lim="800000"/>
            </a:ln>
            <a:noFill/>
            <a:effectLst>
              <a:glow rad="228600">
                <a:schemeClr val="accent2">
                  <a:satMod val="175000"/>
                  <a:alpha val="40000"/>
                </a:schemeClr>
              </a:glow>
              <a:outerShdw blurRad="25500" dist="23000" dir="7020000" algn="tl">
                <a:srgbClr val="000000">
                  <a:alpha val="50000"/>
                </a:srgbClr>
              </a:outerShdw>
            </a:effectLst>
            <a:latin typeface="HGP創英角ﾎﾟｯﾌﾟ体" pitchFamily="50" charset="-128"/>
            <a:ea typeface="HGP創英角ﾎﾟｯﾌﾟ体" pitchFamily="50" charset="-128"/>
          </a:defRPr>
        </a:defPPr>
      </a:lstStyle>
    </a:spDef>
  </a:objectDefaults>
  <a:extraClrSchemeLst/>
</a:theme>
</file>

<file path=ppt/theme/theme2.xml><?xml version="1.0" encoding="utf-8"?>
<a:theme xmlns:a="http://schemas.openxmlformats.org/drawingml/2006/main" name="1_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2_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6200000" scaled="1"/>
          <a:tileRect/>
        </a:gradFill>
        <a:ln>
          <a:noFill/>
        </a:ln>
      </a:spPr>
      <a:bodyPr wrap="square">
        <a:spAutoFit/>
      </a:bodyPr>
      <a:lstStyle>
        <a:defPPr algn="ctr">
          <a:defRPr sz="4800" b="1" dirty="0" smtClean="0">
            <a:ln w="18000">
              <a:solidFill>
                <a:schemeClr val="accent2">
                  <a:satMod val="140000"/>
                </a:schemeClr>
              </a:solidFill>
              <a:prstDash val="solid"/>
              <a:miter lim="800000"/>
            </a:ln>
            <a:noFill/>
            <a:effectLst>
              <a:glow rad="228600">
                <a:schemeClr val="accent2">
                  <a:satMod val="175000"/>
                  <a:alpha val="40000"/>
                </a:schemeClr>
              </a:glow>
              <a:outerShdw blurRad="25500" dist="23000" dir="7020000" algn="tl">
                <a:srgbClr val="000000">
                  <a:alpha val="50000"/>
                </a:srgbClr>
              </a:outerShdw>
            </a:effectLst>
            <a:latin typeface="HGP創英角ﾎﾟｯﾌﾟ体" pitchFamily="50" charset="-128"/>
            <a:ea typeface="HGP創英角ﾎﾟｯﾌﾟ体" pitchFamily="50" charset="-128"/>
          </a:defRPr>
        </a:defPPr>
      </a:lstStyle>
    </a:spDef>
  </a:objectDefaults>
  <a:extraClrSchemeLst/>
</a:theme>
</file>

<file path=ppt/theme/theme5.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10.xml><?xml version="1.0" encoding="utf-8"?>
<a:themeOverride xmlns:a="http://schemas.openxmlformats.org/drawingml/2006/main">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2.xml><?xml version="1.0" encoding="utf-8"?>
<a:themeOverride xmlns:a="http://schemas.openxmlformats.org/drawingml/2006/main">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3.xml><?xml version="1.0" encoding="utf-8"?>
<a:themeOverride xmlns:a="http://schemas.openxmlformats.org/drawingml/2006/main">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4.xml><?xml version="1.0" encoding="utf-8"?>
<a:themeOverride xmlns:a="http://schemas.openxmlformats.org/drawingml/2006/main">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5.xml><?xml version="1.0" encoding="utf-8"?>
<a:themeOverride xmlns:a="http://schemas.openxmlformats.org/drawingml/2006/main">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6.xml><?xml version="1.0" encoding="utf-8"?>
<a:themeOverride xmlns:a="http://schemas.openxmlformats.org/drawingml/2006/main">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7.xml><?xml version="1.0" encoding="utf-8"?>
<a:themeOverride xmlns:a="http://schemas.openxmlformats.org/drawingml/2006/main">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8.xml><?xml version="1.0" encoding="utf-8"?>
<a:themeOverride xmlns:a="http://schemas.openxmlformats.org/drawingml/2006/main">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9.xml><?xml version="1.0" encoding="utf-8"?>
<a:themeOverride xmlns:a="http://schemas.openxmlformats.org/drawingml/2006/main">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docProps/app.xml><?xml version="1.0" encoding="utf-8"?>
<Properties xmlns="http://schemas.openxmlformats.org/officeDocument/2006/extended-properties" xmlns:vt="http://schemas.openxmlformats.org/officeDocument/2006/docPropsVTypes">
  <TotalTime>52490</TotalTime>
  <Words>7091</Words>
  <Application>Microsoft Office PowerPoint</Application>
  <PresentationFormat>画面に合わせる (4:3)</PresentationFormat>
  <Paragraphs>812</Paragraphs>
  <Slides>66</Slides>
  <Notes>66</Notes>
  <HiddenSlides>0</HiddenSlides>
  <MMClips>0</MMClips>
  <ScaleCrop>false</ScaleCrop>
  <HeadingPairs>
    <vt:vector size="6" baseType="variant">
      <vt:variant>
        <vt:lpstr>使用されているフォント</vt:lpstr>
      </vt:variant>
      <vt:variant>
        <vt:i4>13</vt:i4>
      </vt:variant>
      <vt:variant>
        <vt:lpstr>テーマ</vt:lpstr>
      </vt:variant>
      <vt:variant>
        <vt:i4>4</vt:i4>
      </vt:variant>
      <vt:variant>
        <vt:lpstr>スライド タイトル</vt:lpstr>
      </vt:variant>
      <vt:variant>
        <vt:i4>66</vt:i4>
      </vt:variant>
    </vt:vector>
  </HeadingPairs>
  <TitlesOfParts>
    <vt:vector size="83" baseType="lpstr">
      <vt:lpstr>HGP創英角ﾎﾟｯﾌﾟ体</vt:lpstr>
      <vt:lpstr>HG丸ｺﾞｼｯｸM-PRO</vt:lpstr>
      <vt:lpstr>Meiryo UI</vt:lpstr>
      <vt:lpstr>ＭＳ Ｐゴシック</vt:lpstr>
      <vt:lpstr>UD デジタル 教科書体 NK-R</vt:lpstr>
      <vt:lpstr>Yu Gothic UI Semilight</vt:lpstr>
      <vt:lpstr>メイリオ</vt:lpstr>
      <vt:lpstr>游ゴシック</vt:lpstr>
      <vt:lpstr>游ゴシック Light</vt:lpstr>
      <vt:lpstr>Arial</vt:lpstr>
      <vt:lpstr>Calibri</vt:lpstr>
      <vt:lpstr>Calibri Light</vt:lpstr>
      <vt:lpstr>Times New Roman</vt:lpstr>
      <vt:lpstr>1_Office ​​テーマ</vt:lpstr>
      <vt:lpstr>1_Office テーマ</vt:lpstr>
      <vt:lpstr>Office テーマ</vt:lpstr>
      <vt:lpstr>2_Office ​​テーマ</vt:lpstr>
      <vt:lpstr>遠距離介護支援セミナー</vt:lpstr>
      <vt:lpstr>遠距離介護支援セミナー</vt:lpstr>
      <vt:lpstr>遠距離介護支援セミナー</vt:lpstr>
      <vt:lpstr>遠距離介護支援セミナー</vt:lpstr>
      <vt:lpstr>遠距離介護支援セミナー</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あればいいなというサービスにはどんなものがありましたか？ 地域のサービスについて次の視点から学んでみましょう。</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内田</dc:creator>
  <cp:lastModifiedBy>suzuki</cp:lastModifiedBy>
  <cp:revision>542</cp:revision>
  <cp:lastPrinted>2019-04-02T06:34:26Z</cp:lastPrinted>
  <dcterms:created xsi:type="dcterms:W3CDTF">2014-01-21T09:44:01Z</dcterms:created>
  <dcterms:modified xsi:type="dcterms:W3CDTF">2019-04-02T06:35:25Z</dcterms:modified>
</cp:coreProperties>
</file>